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5" r:id="rId4"/>
    <p:sldMasterId id="214748370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Work Sans ExtraLight"/>
      <p:regular r:id="rId24"/>
      <p:bold r:id="rId25"/>
      <p:italic r:id="rId26"/>
      <p:boldItalic r:id="rId27"/>
    </p:embeddedFont>
    <p:embeddedFont>
      <p:font typeface="Work Sans Black"/>
      <p:bold r:id="rId28"/>
      <p:boldItalic r:id="rId29"/>
    </p:embeddedFont>
    <p:embeddedFont>
      <p:font typeface="Work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WorkSansExtraLight-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WorkSansExtraLight-italic.fntdata"/><Relationship Id="rId25" Type="http://schemas.openxmlformats.org/officeDocument/2006/relationships/font" Target="fonts/WorkSansExtraLight-bold.fntdata"/><Relationship Id="rId28" Type="http://schemas.openxmlformats.org/officeDocument/2006/relationships/font" Target="fonts/WorkSansBlack-bold.fntdata"/><Relationship Id="rId27" Type="http://schemas.openxmlformats.org/officeDocument/2006/relationships/font" Target="fonts/WorkSansExtraLight-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lack-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WorkSans-bold.fntdata"/><Relationship Id="rId30" Type="http://schemas.openxmlformats.org/officeDocument/2006/relationships/font" Target="fonts/WorkSans-regular.fntdata"/><Relationship Id="rId11" Type="http://schemas.openxmlformats.org/officeDocument/2006/relationships/slide" Target="slides/slide5.xml"/><Relationship Id="rId33" Type="http://schemas.openxmlformats.org/officeDocument/2006/relationships/font" Target="fonts/WorkSans-boldItalic.fntdata"/><Relationship Id="rId10" Type="http://schemas.openxmlformats.org/officeDocument/2006/relationships/slide" Target="slides/slide4.xml"/><Relationship Id="rId32" Type="http://schemas.openxmlformats.org/officeDocument/2006/relationships/font" Target="fonts/WorkSans-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1fbea05a6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31fbea05a6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1fbea05a6b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1fbea05a6b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1fbea05a6b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31fbea05a6b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1fbea05a6b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1fbea05a6b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1fbea05a6b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1fbea05a6b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1fbea05a6b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1fbea05a6b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31fbea05a6b_0_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31fbea05a6b_0_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31fbea05a6b_0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31fbea05a6b_0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31fbea05a6b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31fbea05a6b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1fbea05a6b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1fbea05a6b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1fbea05a6b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1fbea05a6b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1fbea05a6b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1fbea05a6b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1fbea05a6b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1fbea05a6b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1fbea05a6b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1fbea05a6b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1fbea05a6b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1fbea05a6b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1fbea05a6b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1fbea05a6b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1fbea05a6b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1fbea05a6b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2.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b" bIns="0" lIns="0" spcFirstLastPara="1" rIns="0" wrap="square" tIns="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0" lIns="0" spcFirstLastPara="1" rIns="0" wrap="square" tIns="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0" lIns="0" spcFirstLastPara="1" rIns="0" wrap="square" tIns="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b"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0" lIns="0" spcFirstLastPara="1" rIns="0" wrap="square" tIns="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0" lIns="0" spcFirstLastPara="1" rIns="0" wrap="square" tIns="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b" bIns="0" lIns="0" spcFirstLastPara="1" rIns="0" wrap="square" tIns="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0" lIns="0" spcFirstLastPara="1" rIns="0" wrap="square" tIns="0">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_2">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0" lIns="0" spcFirstLastPara="1" rIns="0" wrap="square" tIns="0">
            <a:noAutofit/>
          </a:bodyPr>
          <a:lstStyle>
            <a:lvl1pPr indent="-228600" lvl="0" marL="457200">
              <a:spcBef>
                <a:spcPts val="0"/>
              </a:spcBef>
              <a:spcAft>
                <a:spcPts val="0"/>
              </a:spcAft>
              <a:buSzPts val="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0" lIns="0" spcFirstLastPara="1" rIns="0" wrap="square" tIns="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b" bIns="0" lIns="0" spcFirstLastPara="1" rIns="0" wrap="square" tIns="0">
            <a:noAutofit/>
          </a:bodyPr>
          <a:lstStyle>
            <a:lvl1pPr indent="-279400" lvl="0" marL="457200" algn="ctr">
              <a:spcBef>
                <a:spcPts val="0"/>
              </a:spcBef>
              <a:spcAft>
                <a:spcPts val="0"/>
              </a:spcAft>
              <a:buSzPts val="800"/>
              <a:buChar char="●"/>
              <a:defRPr/>
            </a:lvl1pPr>
            <a:lvl2pPr indent="-279400" lvl="1" marL="914400" algn="ctr">
              <a:spcBef>
                <a:spcPts val="0"/>
              </a:spcBef>
              <a:spcAft>
                <a:spcPts val="0"/>
              </a:spcAft>
              <a:buSzPts val="800"/>
              <a:buChar char="○"/>
              <a:defRPr/>
            </a:lvl2pPr>
            <a:lvl3pPr indent="-279400" lvl="2" marL="1371600" algn="ctr">
              <a:spcBef>
                <a:spcPts val="0"/>
              </a:spcBef>
              <a:spcAft>
                <a:spcPts val="0"/>
              </a:spcAft>
              <a:buSzPts val="800"/>
              <a:buChar char="■"/>
              <a:defRPr/>
            </a:lvl3pPr>
            <a:lvl4pPr indent="-279400" lvl="3" marL="1828800" algn="ctr">
              <a:spcBef>
                <a:spcPts val="0"/>
              </a:spcBef>
              <a:spcAft>
                <a:spcPts val="0"/>
              </a:spcAft>
              <a:buSzPts val="800"/>
              <a:buChar char="●"/>
              <a:defRPr/>
            </a:lvl4pPr>
            <a:lvl5pPr indent="-279400" lvl="4" marL="2286000" algn="ctr">
              <a:spcBef>
                <a:spcPts val="0"/>
              </a:spcBef>
              <a:spcAft>
                <a:spcPts val="0"/>
              </a:spcAft>
              <a:buSzPts val="800"/>
              <a:buChar char="○"/>
              <a:defRPr/>
            </a:lvl5pPr>
            <a:lvl6pPr indent="-279400" lvl="5" marL="2743200" algn="ctr">
              <a:spcBef>
                <a:spcPts val="0"/>
              </a:spcBef>
              <a:spcAft>
                <a:spcPts val="0"/>
              </a:spcAft>
              <a:buSzPts val="800"/>
              <a:buChar char="■"/>
              <a:defRPr/>
            </a:lvl6pPr>
            <a:lvl7pPr indent="-279400" lvl="6" marL="3200400" algn="ctr">
              <a:spcBef>
                <a:spcPts val="0"/>
              </a:spcBef>
              <a:spcAft>
                <a:spcPts val="0"/>
              </a:spcAft>
              <a:buSzPts val="800"/>
              <a:buChar char="●"/>
              <a:defRPr/>
            </a:lvl7pPr>
            <a:lvl8pPr indent="-279400" lvl="7" marL="3657600" algn="ctr">
              <a:spcBef>
                <a:spcPts val="0"/>
              </a:spcBef>
              <a:spcAft>
                <a:spcPts val="0"/>
              </a:spcAft>
              <a:buSzPts val="800"/>
              <a:buChar char="○"/>
              <a:defRPr/>
            </a:lvl8pPr>
            <a:lvl9pPr indent="-279400" lvl="8" marL="4114800" algn="ctr">
              <a:spcBef>
                <a:spcPts val="0"/>
              </a:spcBef>
              <a:spcAft>
                <a:spcPts val="0"/>
              </a:spcAft>
              <a:buSzPts val="8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0" lIns="0" spcFirstLastPara="1" rIns="0" wrap="square" tIns="0">
            <a:no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 name="Google Shape;112;p27"/>
          <p:cNvSpPr txBox="1"/>
          <p:nvPr>
            <p:ph idx="1" type="body"/>
          </p:nvPr>
        </p:nvSpPr>
        <p:spPr>
          <a:xfrm>
            <a:off x="483150" y="2237788"/>
            <a:ext cx="3619800" cy="23736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b"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b"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0" lIns="0" spcFirstLastPara="1" rIns="0" wrap="square" tIns="0">
            <a:noAutofit/>
          </a:bodyPr>
          <a:lstStyle>
            <a:lvl1pPr lvl="0">
              <a:spcBef>
                <a:spcPts val="0"/>
              </a:spcBef>
              <a:spcAft>
                <a:spcPts val="0"/>
              </a:spcAft>
              <a:buSzPts val="11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0" lIns="0" spcFirstLastPara="1" rIns="0" wrap="square" tIns="0">
            <a:noAutofit/>
          </a:bodyPr>
          <a:lstStyle>
            <a:lvl1pPr lvl="0">
              <a:spcBef>
                <a:spcPts val="0"/>
              </a:spcBef>
              <a:spcAft>
                <a:spcPts val="0"/>
              </a:spcAft>
              <a:buSzPts val="11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b"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b"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b"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1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1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1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accent4"/>
        </a:solidFill>
      </p:bgPr>
    </p:bg>
    <p:spTree>
      <p:nvGrpSpPr>
        <p:cNvPr id="176" name="Shape 176"/>
        <p:cNvGrpSpPr/>
        <p:nvPr/>
      </p:nvGrpSpPr>
      <p:grpSpPr>
        <a:xfrm>
          <a:off x="0" y="0"/>
          <a:ext cx="0" cy="0"/>
          <a:chOff x="0" y="0"/>
          <a:chExt cx="0" cy="0"/>
        </a:xfrm>
      </p:grpSpPr>
      <p:sp>
        <p:nvSpPr>
          <p:cNvPr id="177" name="Google Shape;177;p35"/>
          <p:cNvSpPr/>
          <p:nvPr>
            <p:ph idx="2" type="pic"/>
          </p:nvPr>
        </p:nvSpPr>
        <p:spPr>
          <a:xfrm>
            <a:off x="6148575" y="0"/>
            <a:ext cx="2995500" cy="1425600"/>
          </a:xfrm>
          <a:prstGeom prst="rect">
            <a:avLst/>
          </a:prstGeom>
          <a:noFill/>
          <a:ln>
            <a:noFill/>
          </a:ln>
        </p:spPr>
      </p:sp>
      <p:sp>
        <p:nvSpPr>
          <p:cNvPr id="178" name="Google Shape;178;p35"/>
          <p:cNvSpPr/>
          <p:nvPr>
            <p:ph idx="3" type="pic"/>
          </p:nvPr>
        </p:nvSpPr>
        <p:spPr>
          <a:xfrm>
            <a:off x="6148575" y="3803400"/>
            <a:ext cx="2995500" cy="1342800"/>
          </a:xfrm>
          <a:prstGeom prst="rect">
            <a:avLst/>
          </a:prstGeom>
          <a:noFill/>
          <a:ln>
            <a:noFill/>
          </a:ln>
        </p:spPr>
      </p:sp>
      <p:sp>
        <p:nvSpPr>
          <p:cNvPr id="179" name="Google Shape;179;p35"/>
          <p:cNvSpPr txBox="1"/>
          <p:nvPr>
            <p:ph type="title"/>
          </p:nvPr>
        </p:nvSpPr>
        <p:spPr>
          <a:xfrm>
            <a:off x="740693" y="1"/>
            <a:ext cx="3531000" cy="1086900"/>
          </a:xfrm>
          <a:prstGeom prst="rect">
            <a:avLst/>
          </a:prstGeom>
        </p:spPr>
        <p:txBody>
          <a:bodyPr anchorCtr="0" anchor="b" bIns="0" lIns="0" spcFirstLastPara="1" rIns="0" wrap="square" tIns="0">
            <a:noAutofit/>
          </a:bodyPr>
          <a:lstStyle>
            <a:lvl1pPr lvl="0">
              <a:spcBef>
                <a:spcPts val="0"/>
              </a:spcBef>
              <a:spcAft>
                <a:spcPts val="0"/>
              </a:spcAft>
              <a:buSzPts val="2800"/>
              <a:buFont typeface="Work Sans"/>
              <a:buNone/>
              <a:defRPr>
                <a:latin typeface="Work Sans"/>
                <a:ea typeface="Work Sans"/>
                <a:cs typeface="Work Sans"/>
                <a:sym typeface="Work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0" name="Google Shape;180;p35"/>
          <p:cNvSpPr/>
          <p:nvPr>
            <p:ph idx="4" type="pic"/>
          </p:nvPr>
        </p:nvSpPr>
        <p:spPr>
          <a:xfrm>
            <a:off x="2962800" y="3803400"/>
            <a:ext cx="3185700" cy="1342800"/>
          </a:xfrm>
          <a:prstGeom prst="rect">
            <a:avLst/>
          </a:prstGeom>
          <a:noFill/>
          <a:ln>
            <a:noFill/>
          </a:ln>
        </p:spPr>
      </p:sp>
      <p:sp>
        <p:nvSpPr>
          <p:cNvPr id="181" name="Google Shape;181;p35"/>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82" name="Google Shape;182;p35"/>
          <p:cNvSpPr/>
          <p:nvPr>
            <p:ph idx="5" type="pic"/>
          </p:nvPr>
        </p:nvSpPr>
        <p:spPr>
          <a:xfrm>
            <a:off x="664500" y="1341525"/>
            <a:ext cx="3831300" cy="1833300"/>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bg>
      <p:bgPr>
        <a:solidFill>
          <a:schemeClr val="accent1"/>
        </a:solidFill>
      </p:bgPr>
    </p:bg>
    <p:spTree>
      <p:nvGrpSpPr>
        <p:cNvPr id="183" name="Shape 183"/>
        <p:cNvGrpSpPr/>
        <p:nvPr/>
      </p:nvGrpSpPr>
      <p:grpSpPr>
        <a:xfrm>
          <a:off x="0" y="0"/>
          <a:ext cx="0" cy="0"/>
          <a:chOff x="0" y="0"/>
          <a:chExt cx="0" cy="0"/>
        </a:xfrm>
      </p:grpSpPr>
      <p:sp>
        <p:nvSpPr>
          <p:cNvPr id="184" name="Google Shape;184;p36"/>
          <p:cNvSpPr/>
          <p:nvPr/>
        </p:nvSpPr>
        <p:spPr>
          <a:xfrm rot="5400000">
            <a:off x="2419800" y="-1953625"/>
            <a:ext cx="4276500" cy="8659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6"/>
          <p:cNvSpPr txBox="1"/>
          <p:nvPr>
            <p:ph type="title"/>
          </p:nvPr>
        </p:nvSpPr>
        <p:spPr>
          <a:xfrm>
            <a:off x="438912" y="457200"/>
            <a:ext cx="8202300" cy="3486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2800"/>
              <a:buFont typeface="Work Sans Black"/>
              <a:buNone/>
              <a:defRPr>
                <a:solidFill>
                  <a:schemeClr val="dk1"/>
                </a:solidFill>
              </a:defRPr>
            </a:lvl1pPr>
            <a:lvl2pPr lvl="1">
              <a:spcBef>
                <a:spcPts val="0"/>
              </a:spcBef>
              <a:spcAft>
                <a:spcPts val="0"/>
              </a:spcAft>
              <a:buClr>
                <a:schemeClr val="lt2"/>
              </a:buClr>
              <a:buSzPts val="2800"/>
              <a:buFont typeface="Work Sans Black"/>
              <a:buNone/>
              <a:defRPr/>
            </a:lvl2pPr>
            <a:lvl3pPr lvl="2">
              <a:spcBef>
                <a:spcPts val="0"/>
              </a:spcBef>
              <a:spcAft>
                <a:spcPts val="0"/>
              </a:spcAft>
              <a:buClr>
                <a:schemeClr val="lt2"/>
              </a:buClr>
              <a:buSzPts val="2800"/>
              <a:buFont typeface="Work Sans Black"/>
              <a:buNone/>
              <a:defRPr/>
            </a:lvl3pPr>
            <a:lvl4pPr lvl="3">
              <a:spcBef>
                <a:spcPts val="0"/>
              </a:spcBef>
              <a:spcAft>
                <a:spcPts val="0"/>
              </a:spcAft>
              <a:buClr>
                <a:schemeClr val="lt2"/>
              </a:buClr>
              <a:buSzPts val="2800"/>
              <a:buFont typeface="Work Sans Black"/>
              <a:buNone/>
              <a:defRPr/>
            </a:lvl4pPr>
            <a:lvl5pPr lvl="4">
              <a:spcBef>
                <a:spcPts val="0"/>
              </a:spcBef>
              <a:spcAft>
                <a:spcPts val="0"/>
              </a:spcAft>
              <a:buClr>
                <a:schemeClr val="lt2"/>
              </a:buClr>
              <a:buSzPts val="2800"/>
              <a:buFont typeface="Work Sans Black"/>
              <a:buNone/>
              <a:defRPr/>
            </a:lvl5pPr>
            <a:lvl6pPr lvl="5">
              <a:spcBef>
                <a:spcPts val="0"/>
              </a:spcBef>
              <a:spcAft>
                <a:spcPts val="0"/>
              </a:spcAft>
              <a:buClr>
                <a:schemeClr val="lt2"/>
              </a:buClr>
              <a:buSzPts val="2800"/>
              <a:buFont typeface="Work Sans Black"/>
              <a:buNone/>
              <a:defRPr/>
            </a:lvl6pPr>
            <a:lvl7pPr lvl="6">
              <a:spcBef>
                <a:spcPts val="0"/>
              </a:spcBef>
              <a:spcAft>
                <a:spcPts val="0"/>
              </a:spcAft>
              <a:buClr>
                <a:schemeClr val="lt2"/>
              </a:buClr>
              <a:buSzPts val="2800"/>
              <a:buFont typeface="Work Sans Black"/>
              <a:buNone/>
              <a:defRPr/>
            </a:lvl7pPr>
            <a:lvl8pPr lvl="7">
              <a:spcBef>
                <a:spcPts val="0"/>
              </a:spcBef>
              <a:spcAft>
                <a:spcPts val="0"/>
              </a:spcAft>
              <a:buClr>
                <a:schemeClr val="lt2"/>
              </a:buClr>
              <a:buSzPts val="2800"/>
              <a:buFont typeface="Work Sans Black"/>
              <a:buNone/>
              <a:defRPr/>
            </a:lvl8pPr>
            <a:lvl9pPr lvl="8">
              <a:spcBef>
                <a:spcPts val="0"/>
              </a:spcBef>
              <a:spcAft>
                <a:spcPts val="0"/>
              </a:spcAft>
              <a:buClr>
                <a:schemeClr val="lt2"/>
              </a:buClr>
              <a:buSzPts val="2800"/>
              <a:buFont typeface="Work Sans Black"/>
              <a:buNone/>
              <a:defRPr/>
            </a:lvl9pPr>
          </a:lstStyle>
          <a:p/>
        </p:txBody>
      </p:sp>
      <p:sp>
        <p:nvSpPr>
          <p:cNvPr id="186" name="Google Shape;186;p36"/>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l">
              <a:spcBef>
                <a:spcPts val="0"/>
              </a:spcBef>
              <a:spcAft>
                <a:spcPts val="0"/>
              </a:spcAft>
              <a:buNone/>
            </a:pPr>
            <a:fld id="{00000000-1234-1234-1234-123412341234}" type="slidenum">
              <a:rPr lang="en"/>
              <a:t>‹#›</a:t>
            </a:fld>
            <a:endParaRPr/>
          </a:p>
        </p:txBody>
      </p:sp>
      <p:sp>
        <p:nvSpPr>
          <p:cNvPr id="187" name="Google Shape;187;p36"/>
          <p:cNvSpPr txBox="1"/>
          <p:nvPr>
            <p:ph idx="1" type="body"/>
          </p:nvPr>
        </p:nvSpPr>
        <p:spPr>
          <a:xfrm>
            <a:off x="454600" y="1565585"/>
            <a:ext cx="15486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1pPr>
            <a:lvl2pPr indent="-279400" lvl="1" marL="914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2pPr>
            <a:lvl3pPr indent="-279400" lvl="2" marL="1371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3pPr>
            <a:lvl4pPr indent="-279400" lvl="3" marL="1828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4pPr>
            <a:lvl5pPr indent="-279400" lvl="4" marL="22860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5pPr>
            <a:lvl6pPr indent="-279400" lvl="5" marL="2743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6pPr>
            <a:lvl7pPr indent="-279400" lvl="6" marL="3200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7pPr>
            <a:lvl8pPr indent="-279400" lvl="7" marL="3657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8pPr>
            <a:lvl9pPr indent="-279400" lvl="8" marL="4114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9pPr>
          </a:lstStyle>
          <a:p/>
        </p:txBody>
      </p:sp>
      <p:sp>
        <p:nvSpPr>
          <p:cNvPr id="188" name="Google Shape;188;p36"/>
          <p:cNvSpPr txBox="1"/>
          <p:nvPr>
            <p:ph idx="2" type="body"/>
          </p:nvPr>
        </p:nvSpPr>
        <p:spPr>
          <a:xfrm>
            <a:off x="687925" y="1690985"/>
            <a:ext cx="13152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Char char="●"/>
              <a:defRPr>
                <a:solidFill>
                  <a:schemeClr val="lt2"/>
                </a:solidFill>
              </a:defRPr>
            </a:lvl1pPr>
            <a:lvl2pPr indent="-279400" lvl="1" marL="914400">
              <a:spcBef>
                <a:spcPts val="0"/>
              </a:spcBef>
              <a:spcAft>
                <a:spcPts val="0"/>
              </a:spcAft>
              <a:buClr>
                <a:schemeClr val="lt2"/>
              </a:buClr>
              <a:buSzPts val="800"/>
              <a:buChar char="○"/>
              <a:defRPr>
                <a:solidFill>
                  <a:schemeClr val="lt2"/>
                </a:solidFill>
              </a:defRPr>
            </a:lvl2pPr>
            <a:lvl3pPr indent="-279400" lvl="2" marL="1371600">
              <a:spcBef>
                <a:spcPts val="0"/>
              </a:spcBef>
              <a:spcAft>
                <a:spcPts val="0"/>
              </a:spcAft>
              <a:buClr>
                <a:schemeClr val="lt2"/>
              </a:buClr>
              <a:buSzPts val="800"/>
              <a:buChar char="■"/>
              <a:defRPr>
                <a:solidFill>
                  <a:schemeClr val="lt2"/>
                </a:solidFill>
              </a:defRPr>
            </a:lvl3pPr>
            <a:lvl4pPr indent="-279400" lvl="3" marL="1828800">
              <a:spcBef>
                <a:spcPts val="0"/>
              </a:spcBef>
              <a:spcAft>
                <a:spcPts val="0"/>
              </a:spcAft>
              <a:buClr>
                <a:schemeClr val="lt2"/>
              </a:buClr>
              <a:buSzPts val="800"/>
              <a:buChar char="●"/>
              <a:defRPr>
                <a:solidFill>
                  <a:schemeClr val="lt2"/>
                </a:solidFill>
              </a:defRPr>
            </a:lvl4pPr>
            <a:lvl5pPr indent="-279400" lvl="4" marL="2286000">
              <a:spcBef>
                <a:spcPts val="0"/>
              </a:spcBef>
              <a:spcAft>
                <a:spcPts val="0"/>
              </a:spcAft>
              <a:buClr>
                <a:schemeClr val="lt2"/>
              </a:buClr>
              <a:buSzPts val="800"/>
              <a:buChar char="○"/>
              <a:defRPr>
                <a:solidFill>
                  <a:schemeClr val="lt2"/>
                </a:solidFill>
              </a:defRPr>
            </a:lvl5pPr>
            <a:lvl6pPr indent="-279400" lvl="5" marL="2743200">
              <a:spcBef>
                <a:spcPts val="0"/>
              </a:spcBef>
              <a:spcAft>
                <a:spcPts val="0"/>
              </a:spcAft>
              <a:buClr>
                <a:schemeClr val="lt2"/>
              </a:buClr>
              <a:buSzPts val="800"/>
              <a:buChar char="■"/>
              <a:defRPr>
                <a:solidFill>
                  <a:schemeClr val="lt2"/>
                </a:solidFill>
              </a:defRPr>
            </a:lvl6pPr>
            <a:lvl7pPr indent="-279400" lvl="6" marL="3200400">
              <a:spcBef>
                <a:spcPts val="0"/>
              </a:spcBef>
              <a:spcAft>
                <a:spcPts val="0"/>
              </a:spcAft>
              <a:buClr>
                <a:schemeClr val="lt2"/>
              </a:buClr>
              <a:buSzPts val="800"/>
              <a:buChar char="●"/>
              <a:defRPr>
                <a:solidFill>
                  <a:schemeClr val="lt2"/>
                </a:solidFill>
              </a:defRPr>
            </a:lvl7pPr>
            <a:lvl8pPr indent="-279400" lvl="7" marL="3657600">
              <a:spcBef>
                <a:spcPts val="0"/>
              </a:spcBef>
              <a:spcAft>
                <a:spcPts val="0"/>
              </a:spcAft>
              <a:buClr>
                <a:schemeClr val="lt2"/>
              </a:buClr>
              <a:buSzPts val="800"/>
              <a:buChar char="○"/>
              <a:defRPr>
                <a:solidFill>
                  <a:schemeClr val="lt2"/>
                </a:solidFill>
              </a:defRPr>
            </a:lvl8pPr>
            <a:lvl9pPr indent="-279400" lvl="8" marL="4114800">
              <a:spcBef>
                <a:spcPts val="0"/>
              </a:spcBef>
              <a:spcAft>
                <a:spcPts val="0"/>
              </a:spcAft>
              <a:buClr>
                <a:schemeClr val="lt2"/>
              </a:buClr>
              <a:buSzPts val="800"/>
              <a:buChar char="■"/>
              <a:defRPr>
                <a:solidFill>
                  <a:schemeClr val="lt2"/>
                </a:solidFill>
              </a:defRPr>
            </a:lvl9pPr>
          </a:lstStyle>
          <a:p/>
        </p:txBody>
      </p:sp>
      <p:sp>
        <p:nvSpPr>
          <p:cNvPr id="189" name="Google Shape;189;p36"/>
          <p:cNvSpPr txBox="1"/>
          <p:nvPr>
            <p:ph idx="3" type="body"/>
          </p:nvPr>
        </p:nvSpPr>
        <p:spPr>
          <a:xfrm>
            <a:off x="454600" y="2516416"/>
            <a:ext cx="15486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1pPr>
            <a:lvl2pPr indent="-279400" lvl="1" marL="914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2pPr>
            <a:lvl3pPr indent="-279400" lvl="2" marL="1371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3pPr>
            <a:lvl4pPr indent="-279400" lvl="3" marL="1828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4pPr>
            <a:lvl5pPr indent="-279400" lvl="4" marL="22860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5pPr>
            <a:lvl6pPr indent="-279400" lvl="5" marL="2743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6pPr>
            <a:lvl7pPr indent="-279400" lvl="6" marL="3200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7pPr>
            <a:lvl8pPr indent="-279400" lvl="7" marL="3657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8pPr>
            <a:lvl9pPr indent="-279400" lvl="8" marL="4114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9pPr>
          </a:lstStyle>
          <a:p/>
        </p:txBody>
      </p:sp>
      <p:sp>
        <p:nvSpPr>
          <p:cNvPr id="190" name="Google Shape;190;p36"/>
          <p:cNvSpPr txBox="1"/>
          <p:nvPr>
            <p:ph idx="4" type="body"/>
          </p:nvPr>
        </p:nvSpPr>
        <p:spPr>
          <a:xfrm>
            <a:off x="687925" y="2641816"/>
            <a:ext cx="13152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Char char="●"/>
              <a:defRPr>
                <a:solidFill>
                  <a:schemeClr val="lt2"/>
                </a:solidFill>
              </a:defRPr>
            </a:lvl1pPr>
            <a:lvl2pPr indent="-279400" lvl="1" marL="914400">
              <a:spcBef>
                <a:spcPts val="0"/>
              </a:spcBef>
              <a:spcAft>
                <a:spcPts val="0"/>
              </a:spcAft>
              <a:buClr>
                <a:schemeClr val="lt2"/>
              </a:buClr>
              <a:buSzPts val="800"/>
              <a:buChar char="○"/>
              <a:defRPr>
                <a:solidFill>
                  <a:schemeClr val="lt2"/>
                </a:solidFill>
              </a:defRPr>
            </a:lvl2pPr>
            <a:lvl3pPr indent="-279400" lvl="2" marL="1371600">
              <a:spcBef>
                <a:spcPts val="0"/>
              </a:spcBef>
              <a:spcAft>
                <a:spcPts val="0"/>
              </a:spcAft>
              <a:buClr>
                <a:schemeClr val="lt2"/>
              </a:buClr>
              <a:buSzPts val="800"/>
              <a:buChar char="■"/>
              <a:defRPr>
                <a:solidFill>
                  <a:schemeClr val="lt2"/>
                </a:solidFill>
              </a:defRPr>
            </a:lvl3pPr>
            <a:lvl4pPr indent="-279400" lvl="3" marL="1828800">
              <a:spcBef>
                <a:spcPts val="0"/>
              </a:spcBef>
              <a:spcAft>
                <a:spcPts val="0"/>
              </a:spcAft>
              <a:buClr>
                <a:schemeClr val="lt2"/>
              </a:buClr>
              <a:buSzPts val="800"/>
              <a:buChar char="●"/>
              <a:defRPr>
                <a:solidFill>
                  <a:schemeClr val="lt2"/>
                </a:solidFill>
              </a:defRPr>
            </a:lvl4pPr>
            <a:lvl5pPr indent="-279400" lvl="4" marL="2286000">
              <a:spcBef>
                <a:spcPts val="0"/>
              </a:spcBef>
              <a:spcAft>
                <a:spcPts val="0"/>
              </a:spcAft>
              <a:buClr>
                <a:schemeClr val="lt2"/>
              </a:buClr>
              <a:buSzPts val="800"/>
              <a:buChar char="○"/>
              <a:defRPr>
                <a:solidFill>
                  <a:schemeClr val="lt2"/>
                </a:solidFill>
              </a:defRPr>
            </a:lvl5pPr>
            <a:lvl6pPr indent="-279400" lvl="5" marL="2743200">
              <a:spcBef>
                <a:spcPts val="0"/>
              </a:spcBef>
              <a:spcAft>
                <a:spcPts val="0"/>
              </a:spcAft>
              <a:buClr>
                <a:schemeClr val="lt2"/>
              </a:buClr>
              <a:buSzPts val="800"/>
              <a:buChar char="■"/>
              <a:defRPr>
                <a:solidFill>
                  <a:schemeClr val="lt2"/>
                </a:solidFill>
              </a:defRPr>
            </a:lvl6pPr>
            <a:lvl7pPr indent="-279400" lvl="6" marL="3200400">
              <a:spcBef>
                <a:spcPts val="0"/>
              </a:spcBef>
              <a:spcAft>
                <a:spcPts val="0"/>
              </a:spcAft>
              <a:buClr>
                <a:schemeClr val="lt2"/>
              </a:buClr>
              <a:buSzPts val="800"/>
              <a:buChar char="●"/>
              <a:defRPr>
                <a:solidFill>
                  <a:schemeClr val="lt2"/>
                </a:solidFill>
              </a:defRPr>
            </a:lvl7pPr>
            <a:lvl8pPr indent="-279400" lvl="7" marL="3657600">
              <a:spcBef>
                <a:spcPts val="0"/>
              </a:spcBef>
              <a:spcAft>
                <a:spcPts val="0"/>
              </a:spcAft>
              <a:buClr>
                <a:schemeClr val="lt2"/>
              </a:buClr>
              <a:buSzPts val="800"/>
              <a:buChar char="○"/>
              <a:defRPr>
                <a:solidFill>
                  <a:schemeClr val="lt2"/>
                </a:solidFill>
              </a:defRPr>
            </a:lvl8pPr>
            <a:lvl9pPr indent="-279400" lvl="8" marL="4114800">
              <a:spcBef>
                <a:spcPts val="0"/>
              </a:spcBef>
              <a:spcAft>
                <a:spcPts val="0"/>
              </a:spcAft>
              <a:buClr>
                <a:schemeClr val="lt2"/>
              </a:buClr>
              <a:buSzPts val="800"/>
              <a:buChar char="■"/>
              <a:defRPr>
                <a:solidFill>
                  <a:schemeClr val="lt2"/>
                </a:solidFill>
              </a:defRPr>
            </a:lvl9pPr>
          </a:lstStyle>
          <a:p/>
        </p:txBody>
      </p:sp>
      <p:sp>
        <p:nvSpPr>
          <p:cNvPr id="191" name="Google Shape;191;p36"/>
          <p:cNvSpPr txBox="1"/>
          <p:nvPr>
            <p:ph idx="5" type="body"/>
          </p:nvPr>
        </p:nvSpPr>
        <p:spPr>
          <a:xfrm>
            <a:off x="2684925" y="1565585"/>
            <a:ext cx="15486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1pPr>
            <a:lvl2pPr indent="-279400" lvl="1" marL="914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2pPr>
            <a:lvl3pPr indent="-279400" lvl="2" marL="1371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3pPr>
            <a:lvl4pPr indent="-279400" lvl="3" marL="1828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4pPr>
            <a:lvl5pPr indent="-279400" lvl="4" marL="22860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5pPr>
            <a:lvl6pPr indent="-279400" lvl="5" marL="2743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6pPr>
            <a:lvl7pPr indent="-279400" lvl="6" marL="3200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7pPr>
            <a:lvl8pPr indent="-279400" lvl="7" marL="3657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8pPr>
            <a:lvl9pPr indent="-279400" lvl="8" marL="4114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9pPr>
          </a:lstStyle>
          <a:p/>
        </p:txBody>
      </p:sp>
      <p:sp>
        <p:nvSpPr>
          <p:cNvPr id="192" name="Google Shape;192;p36"/>
          <p:cNvSpPr txBox="1"/>
          <p:nvPr>
            <p:ph idx="6" type="body"/>
          </p:nvPr>
        </p:nvSpPr>
        <p:spPr>
          <a:xfrm>
            <a:off x="2918250" y="1690985"/>
            <a:ext cx="13152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Char char="●"/>
              <a:defRPr>
                <a:solidFill>
                  <a:schemeClr val="lt2"/>
                </a:solidFill>
              </a:defRPr>
            </a:lvl1pPr>
            <a:lvl2pPr indent="-279400" lvl="1" marL="914400">
              <a:spcBef>
                <a:spcPts val="0"/>
              </a:spcBef>
              <a:spcAft>
                <a:spcPts val="0"/>
              </a:spcAft>
              <a:buClr>
                <a:schemeClr val="lt2"/>
              </a:buClr>
              <a:buSzPts val="800"/>
              <a:buChar char="○"/>
              <a:defRPr>
                <a:solidFill>
                  <a:schemeClr val="lt2"/>
                </a:solidFill>
              </a:defRPr>
            </a:lvl2pPr>
            <a:lvl3pPr indent="-279400" lvl="2" marL="1371600">
              <a:spcBef>
                <a:spcPts val="0"/>
              </a:spcBef>
              <a:spcAft>
                <a:spcPts val="0"/>
              </a:spcAft>
              <a:buClr>
                <a:schemeClr val="lt2"/>
              </a:buClr>
              <a:buSzPts val="800"/>
              <a:buChar char="■"/>
              <a:defRPr>
                <a:solidFill>
                  <a:schemeClr val="lt2"/>
                </a:solidFill>
              </a:defRPr>
            </a:lvl3pPr>
            <a:lvl4pPr indent="-279400" lvl="3" marL="1828800">
              <a:spcBef>
                <a:spcPts val="0"/>
              </a:spcBef>
              <a:spcAft>
                <a:spcPts val="0"/>
              </a:spcAft>
              <a:buClr>
                <a:schemeClr val="lt2"/>
              </a:buClr>
              <a:buSzPts val="800"/>
              <a:buChar char="●"/>
              <a:defRPr>
                <a:solidFill>
                  <a:schemeClr val="lt2"/>
                </a:solidFill>
              </a:defRPr>
            </a:lvl4pPr>
            <a:lvl5pPr indent="-279400" lvl="4" marL="2286000">
              <a:spcBef>
                <a:spcPts val="0"/>
              </a:spcBef>
              <a:spcAft>
                <a:spcPts val="0"/>
              </a:spcAft>
              <a:buClr>
                <a:schemeClr val="lt2"/>
              </a:buClr>
              <a:buSzPts val="800"/>
              <a:buChar char="○"/>
              <a:defRPr>
                <a:solidFill>
                  <a:schemeClr val="lt2"/>
                </a:solidFill>
              </a:defRPr>
            </a:lvl5pPr>
            <a:lvl6pPr indent="-279400" lvl="5" marL="2743200">
              <a:spcBef>
                <a:spcPts val="0"/>
              </a:spcBef>
              <a:spcAft>
                <a:spcPts val="0"/>
              </a:spcAft>
              <a:buClr>
                <a:schemeClr val="lt2"/>
              </a:buClr>
              <a:buSzPts val="800"/>
              <a:buChar char="■"/>
              <a:defRPr>
                <a:solidFill>
                  <a:schemeClr val="lt2"/>
                </a:solidFill>
              </a:defRPr>
            </a:lvl6pPr>
            <a:lvl7pPr indent="-279400" lvl="6" marL="3200400">
              <a:spcBef>
                <a:spcPts val="0"/>
              </a:spcBef>
              <a:spcAft>
                <a:spcPts val="0"/>
              </a:spcAft>
              <a:buClr>
                <a:schemeClr val="lt2"/>
              </a:buClr>
              <a:buSzPts val="800"/>
              <a:buChar char="●"/>
              <a:defRPr>
                <a:solidFill>
                  <a:schemeClr val="lt2"/>
                </a:solidFill>
              </a:defRPr>
            </a:lvl7pPr>
            <a:lvl8pPr indent="-279400" lvl="7" marL="3657600">
              <a:spcBef>
                <a:spcPts val="0"/>
              </a:spcBef>
              <a:spcAft>
                <a:spcPts val="0"/>
              </a:spcAft>
              <a:buClr>
                <a:schemeClr val="lt2"/>
              </a:buClr>
              <a:buSzPts val="800"/>
              <a:buChar char="○"/>
              <a:defRPr>
                <a:solidFill>
                  <a:schemeClr val="lt2"/>
                </a:solidFill>
              </a:defRPr>
            </a:lvl8pPr>
            <a:lvl9pPr indent="-279400" lvl="8" marL="4114800">
              <a:spcBef>
                <a:spcPts val="0"/>
              </a:spcBef>
              <a:spcAft>
                <a:spcPts val="0"/>
              </a:spcAft>
              <a:buClr>
                <a:schemeClr val="lt2"/>
              </a:buClr>
              <a:buSzPts val="800"/>
              <a:buChar char="■"/>
              <a:defRPr>
                <a:solidFill>
                  <a:schemeClr val="lt2"/>
                </a:solidFill>
              </a:defRPr>
            </a:lvl9pPr>
          </a:lstStyle>
          <a:p/>
        </p:txBody>
      </p:sp>
      <p:sp>
        <p:nvSpPr>
          <p:cNvPr id="193" name="Google Shape;193;p36"/>
          <p:cNvSpPr txBox="1"/>
          <p:nvPr>
            <p:ph idx="7" type="body"/>
          </p:nvPr>
        </p:nvSpPr>
        <p:spPr>
          <a:xfrm>
            <a:off x="2684925" y="2516416"/>
            <a:ext cx="15486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1pPr>
            <a:lvl2pPr indent="-279400" lvl="1" marL="914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2pPr>
            <a:lvl3pPr indent="-279400" lvl="2" marL="1371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3pPr>
            <a:lvl4pPr indent="-279400" lvl="3" marL="1828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4pPr>
            <a:lvl5pPr indent="-279400" lvl="4" marL="22860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5pPr>
            <a:lvl6pPr indent="-279400" lvl="5" marL="2743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6pPr>
            <a:lvl7pPr indent="-279400" lvl="6" marL="3200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7pPr>
            <a:lvl8pPr indent="-279400" lvl="7" marL="3657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8pPr>
            <a:lvl9pPr indent="-279400" lvl="8" marL="4114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9pPr>
          </a:lstStyle>
          <a:p/>
        </p:txBody>
      </p:sp>
      <p:sp>
        <p:nvSpPr>
          <p:cNvPr id="194" name="Google Shape;194;p36"/>
          <p:cNvSpPr txBox="1"/>
          <p:nvPr>
            <p:ph idx="8" type="body"/>
          </p:nvPr>
        </p:nvSpPr>
        <p:spPr>
          <a:xfrm>
            <a:off x="2918250" y="2641816"/>
            <a:ext cx="13152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Char char="●"/>
              <a:defRPr>
                <a:solidFill>
                  <a:schemeClr val="lt2"/>
                </a:solidFill>
              </a:defRPr>
            </a:lvl1pPr>
            <a:lvl2pPr indent="-279400" lvl="1" marL="914400">
              <a:spcBef>
                <a:spcPts val="0"/>
              </a:spcBef>
              <a:spcAft>
                <a:spcPts val="0"/>
              </a:spcAft>
              <a:buClr>
                <a:schemeClr val="lt2"/>
              </a:buClr>
              <a:buSzPts val="800"/>
              <a:buChar char="○"/>
              <a:defRPr>
                <a:solidFill>
                  <a:schemeClr val="lt2"/>
                </a:solidFill>
              </a:defRPr>
            </a:lvl2pPr>
            <a:lvl3pPr indent="-279400" lvl="2" marL="1371600">
              <a:spcBef>
                <a:spcPts val="0"/>
              </a:spcBef>
              <a:spcAft>
                <a:spcPts val="0"/>
              </a:spcAft>
              <a:buClr>
                <a:schemeClr val="lt2"/>
              </a:buClr>
              <a:buSzPts val="800"/>
              <a:buChar char="■"/>
              <a:defRPr>
                <a:solidFill>
                  <a:schemeClr val="lt2"/>
                </a:solidFill>
              </a:defRPr>
            </a:lvl3pPr>
            <a:lvl4pPr indent="-279400" lvl="3" marL="1828800">
              <a:spcBef>
                <a:spcPts val="0"/>
              </a:spcBef>
              <a:spcAft>
                <a:spcPts val="0"/>
              </a:spcAft>
              <a:buClr>
                <a:schemeClr val="lt2"/>
              </a:buClr>
              <a:buSzPts val="800"/>
              <a:buChar char="●"/>
              <a:defRPr>
                <a:solidFill>
                  <a:schemeClr val="lt2"/>
                </a:solidFill>
              </a:defRPr>
            </a:lvl4pPr>
            <a:lvl5pPr indent="-279400" lvl="4" marL="2286000">
              <a:spcBef>
                <a:spcPts val="0"/>
              </a:spcBef>
              <a:spcAft>
                <a:spcPts val="0"/>
              </a:spcAft>
              <a:buClr>
                <a:schemeClr val="lt2"/>
              </a:buClr>
              <a:buSzPts val="800"/>
              <a:buChar char="○"/>
              <a:defRPr>
                <a:solidFill>
                  <a:schemeClr val="lt2"/>
                </a:solidFill>
              </a:defRPr>
            </a:lvl5pPr>
            <a:lvl6pPr indent="-279400" lvl="5" marL="2743200">
              <a:spcBef>
                <a:spcPts val="0"/>
              </a:spcBef>
              <a:spcAft>
                <a:spcPts val="0"/>
              </a:spcAft>
              <a:buClr>
                <a:schemeClr val="lt2"/>
              </a:buClr>
              <a:buSzPts val="800"/>
              <a:buChar char="■"/>
              <a:defRPr>
                <a:solidFill>
                  <a:schemeClr val="lt2"/>
                </a:solidFill>
              </a:defRPr>
            </a:lvl6pPr>
            <a:lvl7pPr indent="-279400" lvl="6" marL="3200400">
              <a:spcBef>
                <a:spcPts val="0"/>
              </a:spcBef>
              <a:spcAft>
                <a:spcPts val="0"/>
              </a:spcAft>
              <a:buClr>
                <a:schemeClr val="lt2"/>
              </a:buClr>
              <a:buSzPts val="800"/>
              <a:buChar char="●"/>
              <a:defRPr>
                <a:solidFill>
                  <a:schemeClr val="lt2"/>
                </a:solidFill>
              </a:defRPr>
            </a:lvl7pPr>
            <a:lvl8pPr indent="-279400" lvl="7" marL="3657600">
              <a:spcBef>
                <a:spcPts val="0"/>
              </a:spcBef>
              <a:spcAft>
                <a:spcPts val="0"/>
              </a:spcAft>
              <a:buClr>
                <a:schemeClr val="lt2"/>
              </a:buClr>
              <a:buSzPts val="800"/>
              <a:buChar char="○"/>
              <a:defRPr>
                <a:solidFill>
                  <a:schemeClr val="lt2"/>
                </a:solidFill>
              </a:defRPr>
            </a:lvl8pPr>
            <a:lvl9pPr indent="-279400" lvl="8" marL="4114800">
              <a:spcBef>
                <a:spcPts val="0"/>
              </a:spcBef>
              <a:spcAft>
                <a:spcPts val="0"/>
              </a:spcAft>
              <a:buClr>
                <a:schemeClr val="lt2"/>
              </a:buClr>
              <a:buSzPts val="800"/>
              <a:buChar char="■"/>
              <a:defRPr>
                <a:solidFill>
                  <a:schemeClr val="lt2"/>
                </a:solidFill>
              </a:defRPr>
            </a:lvl9pPr>
          </a:lstStyle>
          <a:p/>
        </p:txBody>
      </p:sp>
      <p:sp>
        <p:nvSpPr>
          <p:cNvPr id="195" name="Google Shape;195;p36"/>
          <p:cNvSpPr txBox="1"/>
          <p:nvPr>
            <p:ph idx="9" type="body"/>
          </p:nvPr>
        </p:nvSpPr>
        <p:spPr>
          <a:xfrm>
            <a:off x="4901400" y="1565585"/>
            <a:ext cx="15486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1pPr>
            <a:lvl2pPr indent="-279400" lvl="1" marL="914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2pPr>
            <a:lvl3pPr indent="-279400" lvl="2" marL="1371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3pPr>
            <a:lvl4pPr indent="-279400" lvl="3" marL="1828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4pPr>
            <a:lvl5pPr indent="-279400" lvl="4" marL="22860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5pPr>
            <a:lvl6pPr indent="-279400" lvl="5" marL="2743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6pPr>
            <a:lvl7pPr indent="-279400" lvl="6" marL="3200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7pPr>
            <a:lvl8pPr indent="-279400" lvl="7" marL="3657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8pPr>
            <a:lvl9pPr indent="-279400" lvl="8" marL="4114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9pPr>
          </a:lstStyle>
          <a:p/>
        </p:txBody>
      </p:sp>
      <p:sp>
        <p:nvSpPr>
          <p:cNvPr id="196" name="Google Shape;196;p36"/>
          <p:cNvSpPr txBox="1"/>
          <p:nvPr>
            <p:ph idx="13" type="body"/>
          </p:nvPr>
        </p:nvSpPr>
        <p:spPr>
          <a:xfrm>
            <a:off x="5134725" y="1690985"/>
            <a:ext cx="13152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Char char="●"/>
              <a:defRPr>
                <a:solidFill>
                  <a:schemeClr val="lt2"/>
                </a:solidFill>
              </a:defRPr>
            </a:lvl1pPr>
            <a:lvl2pPr indent="-279400" lvl="1" marL="914400">
              <a:spcBef>
                <a:spcPts val="0"/>
              </a:spcBef>
              <a:spcAft>
                <a:spcPts val="0"/>
              </a:spcAft>
              <a:buClr>
                <a:schemeClr val="lt2"/>
              </a:buClr>
              <a:buSzPts val="800"/>
              <a:buChar char="○"/>
              <a:defRPr>
                <a:solidFill>
                  <a:schemeClr val="lt2"/>
                </a:solidFill>
              </a:defRPr>
            </a:lvl2pPr>
            <a:lvl3pPr indent="-279400" lvl="2" marL="1371600">
              <a:spcBef>
                <a:spcPts val="0"/>
              </a:spcBef>
              <a:spcAft>
                <a:spcPts val="0"/>
              </a:spcAft>
              <a:buClr>
                <a:schemeClr val="lt2"/>
              </a:buClr>
              <a:buSzPts val="800"/>
              <a:buChar char="■"/>
              <a:defRPr>
                <a:solidFill>
                  <a:schemeClr val="lt2"/>
                </a:solidFill>
              </a:defRPr>
            </a:lvl3pPr>
            <a:lvl4pPr indent="-279400" lvl="3" marL="1828800">
              <a:spcBef>
                <a:spcPts val="0"/>
              </a:spcBef>
              <a:spcAft>
                <a:spcPts val="0"/>
              </a:spcAft>
              <a:buClr>
                <a:schemeClr val="lt2"/>
              </a:buClr>
              <a:buSzPts val="800"/>
              <a:buChar char="●"/>
              <a:defRPr>
                <a:solidFill>
                  <a:schemeClr val="lt2"/>
                </a:solidFill>
              </a:defRPr>
            </a:lvl4pPr>
            <a:lvl5pPr indent="-279400" lvl="4" marL="2286000">
              <a:spcBef>
                <a:spcPts val="0"/>
              </a:spcBef>
              <a:spcAft>
                <a:spcPts val="0"/>
              </a:spcAft>
              <a:buClr>
                <a:schemeClr val="lt2"/>
              </a:buClr>
              <a:buSzPts val="800"/>
              <a:buChar char="○"/>
              <a:defRPr>
                <a:solidFill>
                  <a:schemeClr val="lt2"/>
                </a:solidFill>
              </a:defRPr>
            </a:lvl5pPr>
            <a:lvl6pPr indent="-279400" lvl="5" marL="2743200">
              <a:spcBef>
                <a:spcPts val="0"/>
              </a:spcBef>
              <a:spcAft>
                <a:spcPts val="0"/>
              </a:spcAft>
              <a:buClr>
                <a:schemeClr val="lt2"/>
              </a:buClr>
              <a:buSzPts val="800"/>
              <a:buChar char="■"/>
              <a:defRPr>
                <a:solidFill>
                  <a:schemeClr val="lt2"/>
                </a:solidFill>
              </a:defRPr>
            </a:lvl6pPr>
            <a:lvl7pPr indent="-279400" lvl="6" marL="3200400">
              <a:spcBef>
                <a:spcPts val="0"/>
              </a:spcBef>
              <a:spcAft>
                <a:spcPts val="0"/>
              </a:spcAft>
              <a:buClr>
                <a:schemeClr val="lt2"/>
              </a:buClr>
              <a:buSzPts val="800"/>
              <a:buChar char="●"/>
              <a:defRPr>
                <a:solidFill>
                  <a:schemeClr val="lt2"/>
                </a:solidFill>
              </a:defRPr>
            </a:lvl7pPr>
            <a:lvl8pPr indent="-279400" lvl="7" marL="3657600">
              <a:spcBef>
                <a:spcPts val="0"/>
              </a:spcBef>
              <a:spcAft>
                <a:spcPts val="0"/>
              </a:spcAft>
              <a:buClr>
                <a:schemeClr val="lt2"/>
              </a:buClr>
              <a:buSzPts val="800"/>
              <a:buChar char="○"/>
              <a:defRPr>
                <a:solidFill>
                  <a:schemeClr val="lt2"/>
                </a:solidFill>
              </a:defRPr>
            </a:lvl8pPr>
            <a:lvl9pPr indent="-279400" lvl="8" marL="4114800">
              <a:spcBef>
                <a:spcPts val="0"/>
              </a:spcBef>
              <a:spcAft>
                <a:spcPts val="0"/>
              </a:spcAft>
              <a:buClr>
                <a:schemeClr val="lt2"/>
              </a:buClr>
              <a:buSzPts val="800"/>
              <a:buChar char="■"/>
              <a:defRPr>
                <a:solidFill>
                  <a:schemeClr val="lt2"/>
                </a:solidFill>
              </a:defRPr>
            </a:lvl9pPr>
          </a:lstStyle>
          <a:p/>
        </p:txBody>
      </p:sp>
      <p:sp>
        <p:nvSpPr>
          <p:cNvPr id="197" name="Google Shape;197;p36"/>
          <p:cNvSpPr txBox="1"/>
          <p:nvPr>
            <p:ph idx="14" type="body"/>
          </p:nvPr>
        </p:nvSpPr>
        <p:spPr>
          <a:xfrm>
            <a:off x="4901400" y="2516416"/>
            <a:ext cx="15486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1pPr>
            <a:lvl2pPr indent="-279400" lvl="1" marL="914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2pPr>
            <a:lvl3pPr indent="-279400" lvl="2" marL="1371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3pPr>
            <a:lvl4pPr indent="-279400" lvl="3" marL="1828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4pPr>
            <a:lvl5pPr indent="-279400" lvl="4" marL="22860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5pPr>
            <a:lvl6pPr indent="-279400" lvl="5" marL="2743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6pPr>
            <a:lvl7pPr indent="-279400" lvl="6" marL="3200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7pPr>
            <a:lvl8pPr indent="-279400" lvl="7" marL="3657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8pPr>
            <a:lvl9pPr indent="-279400" lvl="8" marL="4114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9pPr>
          </a:lstStyle>
          <a:p/>
        </p:txBody>
      </p:sp>
      <p:sp>
        <p:nvSpPr>
          <p:cNvPr id="198" name="Google Shape;198;p36"/>
          <p:cNvSpPr txBox="1"/>
          <p:nvPr>
            <p:ph idx="15" type="body"/>
          </p:nvPr>
        </p:nvSpPr>
        <p:spPr>
          <a:xfrm>
            <a:off x="5134725" y="2641816"/>
            <a:ext cx="13152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Char char="●"/>
              <a:defRPr>
                <a:solidFill>
                  <a:schemeClr val="lt2"/>
                </a:solidFill>
              </a:defRPr>
            </a:lvl1pPr>
            <a:lvl2pPr indent="-279400" lvl="1" marL="914400">
              <a:spcBef>
                <a:spcPts val="0"/>
              </a:spcBef>
              <a:spcAft>
                <a:spcPts val="0"/>
              </a:spcAft>
              <a:buClr>
                <a:schemeClr val="lt2"/>
              </a:buClr>
              <a:buSzPts val="800"/>
              <a:buChar char="○"/>
              <a:defRPr>
                <a:solidFill>
                  <a:schemeClr val="lt2"/>
                </a:solidFill>
              </a:defRPr>
            </a:lvl2pPr>
            <a:lvl3pPr indent="-279400" lvl="2" marL="1371600">
              <a:spcBef>
                <a:spcPts val="0"/>
              </a:spcBef>
              <a:spcAft>
                <a:spcPts val="0"/>
              </a:spcAft>
              <a:buClr>
                <a:schemeClr val="lt2"/>
              </a:buClr>
              <a:buSzPts val="800"/>
              <a:buChar char="■"/>
              <a:defRPr>
                <a:solidFill>
                  <a:schemeClr val="lt2"/>
                </a:solidFill>
              </a:defRPr>
            </a:lvl3pPr>
            <a:lvl4pPr indent="-279400" lvl="3" marL="1828800">
              <a:spcBef>
                <a:spcPts val="0"/>
              </a:spcBef>
              <a:spcAft>
                <a:spcPts val="0"/>
              </a:spcAft>
              <a:buClr>
                <a:schemeClr val="lt2"/>
              </a:buClr>
              <a:buSzPts val="800"/>
              <a:buChar char="●"/>
              <a:defRPr>
                <a:solidFill>
                  <a:schemeClr val="lt2"/>
                </a:solidFill>
              </a:defRPr>
            </a:lvl4pPr>
            <a:lvl5pPr indent="-279400" lvl="4" marL="2286000">
              <a:spcBef>
                <a:spcPts val="0"/>
              </a:spcBef>
              <a:spcAft>
                <a:spcPts val="0"/>
              </a:spcAft>
              <a:buClr>
                <a:schemeClr val="lt2"/>
              </a:buClr>
              <a:buSzPts val="800"/>
              <a:buChar char="○"/>
              <a:defRPr>
                <a:solidFill>
                  <a:schemeClr val="lt2"/>
                </a:solidFill>
              </a:defRPr>
            </a:lvl5pPr>
            <a:lvl6pPr indent="-279400" lvl="5" marL="2743200">
              <a:spcBef>
                <a:spcPts val="0"/>
              </a:spcBef>
              <a:spcAft>
                <a:spcPts val="0"/>
              </a:spcAft>
              <a:buClr>
                <a:schemeClr val="lt2"/>
              </a:buClr>
              <a:buSzPts val="800"/>
              <a:buChar char="■"/>
              <a:defRPr>
                <a:solidFill>
                  <a:schemeClr val="lt2"/>
                </a:solidFill>
              </a:defRPr>
            </a:lvl6pPr>
            <a:lvl7pPr indent="-279400" lvl="6" marL="3200400">
              <a:spcBef>
                <a:spcPts val="0"/>
              </a:spcBef>
              <a:spcAft>
                <a:spcPts val="0"/>
              </a:spcAft>
              <a:buClr>
                <a:schemeClr val="lt2"/>
              </a:buClr>
              <a:buSzPts val="800"/>
              <a:buChar char="●"/>
              <a:defRPr>
                <a:solidFill>
                  <a:schemeClr val="lt2"/>
                </a:solidFill>
              </a:defRPr>
            </a:lvl7pPr>
            <a:lvl8pPr indent="-279400" lvl="7" marL="3657600">
              <a:spcBef>
                <a:spcPts val="0"/>
              </a:spcBef>
              <a:spcAft>
                <a:spcPts val="0"/>
              </a:spcAft>
              <a:buClr>
                <a:schemeClr val="lt2"/>
              </a:buClr>
              <a:buSzPts val="800"/>
              <a:buChar char="○"/>
              <a:defRPr>
                <a:solidFill>
                  <a:schemeClr val="lt2"/>
                </a:solidFill>
              </a:defRPr>
            </a:lvl8pPr>
            <a:lvl9pPr indent="-279400" lvl="8" marL="4114800">
              <a:spcBef>
                <a:spcPts val="0"/>
              </a:spcBef>
              <a:spcAft>
                <a:spcPts val="0"/>
              </a:spcAft>
              <a:buClr>
                <a:schemeClr val="lt2"/>
              </a:buClr>
              <a:buSzPts val="800"/>
              <a:buChar char="■"/>
              <a:defRPr>
                <a:solidFill>
                  <a:schemeClr val="lt2"/>
                </a:solidFill>
              </a:defRPr>
            </a:lvl9pPr>
          </a:lstStyle>
          <a:p/>
        </p:txBody>
      </p:sp>
      <p:sp>
        <p:nvSpPr>
          <p:cNvPr id="199" name="Google Shape;199;p36"/>
          <p:cNvSpPr txBox="1"/>
          <p:nvPr>
            <p:ph idx="16" type="body"/>
          </p:nvPr>
        </p:nvSpPr>
        <p:spPr>
          <a:xfrm>
            <a:off x="7117875" y="1565585"/>
            <a:ext cx="15417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1pPr>
            <a:lvl2pPr indent="-279400" lvl="1" marL="914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2pPr>
            <a:lvl3pPr indent="-279400" lvl="2" marL="1371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3pPr>
            <a:lvl4pPr indent="-279400" lvl="3" marL="1828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4pPr>
            <a:lvl5pPr indent="-279400" lvl="4" marL="22860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5pPr>
            <a:lvl6pPr indent="-279400" lvl="5" marL="2743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6pPr>
            <a:lvl7pPr indent="-279400" lvl="6" marL="3200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7pPr>
            <a:lvl8pPr indent="-279400" lvl="7" marL="3657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8pPr>
            <a:lvl9pPr indent="-279400" lvl="8" marL="4114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9pPr>
          </a:lstStyle>
          <a:p/>
        </p:txBody>
      </p:sp>
      <p:sp>
        <p:nvSpPr>
          <p:cNvPr id="200" name="Google Shape;200;p36"/>
          <p:cNvSpPr txBox="1"/>
          <p:nvPr>
            <p:ph idx="17" type="body"/>
          </p:nvPr>
        </p:nvSpPr>
        <p:spPr>
          <a:xfrm>
            <a:off x="7350149" y="1690985"/>
            <a:ext cx="13092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Char char="●"/>
              <a:defRPr>
                <a:solidFill>
                  <a:schemeClr val="lt2"/>
                </a:solidFill>
              </a:defRPr>
            </a:lvl1pPr>
            <a:lvl2pPr indent="-279400" lvl="1" marL="914400">
              <a:spcBef>
                <a:spcPts val="0"/>
              </a:spcBef>
              <a:spcAft>
                <a:spcPts val="0"/>
              </a:spcAft>
              <a:buClr>
                <a:schemeClr val="lt2"/>
              </a:buClr>
              <a:buSzPts val="800"/>
              <a:buChar char="○"/>
              <a:defRPr>
                <a:solidFill>
                  <a:schemeClr val="lt2"/>
                </a:solidFill>
              </a:defRPr>
            </a:lvl2pPr>
            <a:lvl3pPr indent="-279400" lvl="2" marL="1371600">
              <a:spcBef>
                <a:spcPts val="0"/>
              </a:spcBef>
              <a:spcAft>
                <a:spcPts val="0"/>
              </a:spcAft>
              <a:buClr>
                <a:schemeClr val="lt2"/>
              </a:buClr>
              <a:buSzPts val="800"/>
              <a:buChar char="■"/>
              <a:defRPr>
                <a:solidFill>
                  <a:schemeClr val="lt2"/>
                </a:solidFill>
              </a:defRPr>
            </a:lvl3pPr>
            <a:lvl4pPr indent="-279400" lvl="3" marL="1828800">
              <a:spcBef>
                <a:spcPts val="0"/>
              </a:spcBef>
              <a:spcAft>
                <a:spcPts val="0"/>
              </a:spcAft>
              <a:buClr>
                <a:schemeClr val="lt2"/>
              </a:buClr>
              <a:buSzPts val="800"/>
              <a:buChar char="●"/>
              <a:defRPr>
                <a:solidFill>
                  <a:schemeClr val="lt2"/>
                </a:solidFill>
              </a:defRPr>
            </a:lvl4pPr>
            <a:lvl5pPr indent="-279400" lvl="4" marL="2286000">
              <a:spcBef>
                <a:spcPts val="0"/>
              </a:spcBef>
              <a:spcAft>
                <a:spcPts val="0"/>
              </a:spcAft>
              <a:buClr>
                <a:schemeClr val="lt2"/>
              </a:buClr>
              <a:buSzPts val="800"/>
              <a:buChar char="○"/>
              <a:defRPr>
                <a:solidFill>
                  <a:schemeClr val="lt2"/>
                </a:solidFill>
              </a:defRPr>
            </a:lvl5pPr>
            <a:lvl6pPr indent="-279400" lvl="5" marL="2743200">
              <a:spcBef>
                <a:spcPts val="0"/>
              </a:spcBef>
              <a:spcAft>
                <a:spcPts val="0"/>
              </a:spcAft>
              <a:buClr>
                <a:schemeClr val="lt2"/>
              </a:buClr>
              <a:buSzPts val="800"/>
              <a:buChar char="■"/>
              <a:defRPr>
                <a:solidFill>
                  <a:schemeClr val="lt2"/>
                </a:solidFill>
              </a:defRPr>
            </a:lvl6pPr>
            <a:lvl7pPr indent="-279400" lvl="6" marL="3200400">
              <a:spcBef>
                <a:spcPts val="0"/>
              </a:spcBef>
              <a:spcAft>
                <a:spcPts val="0"/>
              </a:spcAft>
              <a:buClr>
                <a:schemeClr val="lt2"/>
              </a:buClr>
              <a:buSzPts val="800"/>
              <a:buChar char="●"/>
              <a:defRPr>
                <a:solidFill>
                  <a:schemeClr val="lt2"/>
                </a:solidFill>
              </a:defRPr>
            </a:lvl7pPr>
            <a:lvl8pPr indent="-279400" lvl="7" marL="3657600">
              <a:spcBef>
                <a:spcPts val="0"/>
              </a:spcBef>
              <a:spcAft>
                <a:spcPts val="0"/>
              </a:spcAft>
              <a:buClr>
                <a:schemeClr val="lt2"/>
              </a:buClr>
              <a:buSzPts val="800"/>
              <a:buChar char="○"/>
              <a:defRPr>
                <a:solidFill>
                  <a:schemeClr val="lt2"/>
                </a:solidFill>
              </a:defRPr>
            </a:lvl8pPr>
            <a:lvl9pPr indent="-279400" lvl="8" marL="4114800">
              <a:spcBef>
                <a:spcPts val="0"/>
              </a:spcBef>
              <a:spcAft>
                <a:spcPts val="0"/>
              </a:spcAft>
              <a:buClr>
                <a:schemeClr val="lt2"/>
              </a:buClr>
              <a:buSzPts val="800"/>
              <a:buChar char="■"/>
              <a:defRPr>
                <a:solidFill>
                  <a:schemeClr val="lt2"/>
                </a:solidFill>
              </a:defRPr>
            </a:lvl9pPr>
          </a:lstStyle>
          <a:p/>
        </p:txBody>
      </p:sp>
      <p:sp>
        <p:nvSpPr>
          <p:cNvPr id="201" name="Google Shape;201;p36"/>
          <p:cNvSpPr txBox="1"/>
          <p:nvPr>
            <p:ph idx="18" type="body"/>
          </p:nvPr>
        </p:nvSpPr>
        <p:spPr>
          <a:xfrm>
            <a:off x="7117875" y="2516416"/>
            <a:ext cx="15417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1pPr>
            <a:lvl2pPr indent="-279400" lvl="1" marL="914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2pPr>
            <a:lvl3pPr indent="-279400" lvl="2" marL="1371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3pPr>
            <a:lvl4pPr indent="-279400" lvl="3" marL="1828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4pPr>
            <a:lvl5pPr indent="-279400" lvl="4" marL="22860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5pPr>
            <a:lvl6pPr indent="-279400" lvl="5" marL="2743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6pPr>
            <a:lvl7pPr indent="-279400" lvl="6" marL="3200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7pPr>
            <a:lvl8pPr indent="-279400" lvl="7" marL="3657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8pPr>
            <a:lvl9pPr indent="-279400" lvl="8" marL="4114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9pPr>
          </a:lstStyle>
          <a:p/>
        </p:txBody>
      </p:sp>
      <p:sp>
        <p:nvSpPr>
          <p:cNvPr id="202" name="Google Shape;202;p36"/>
          <p:cNvSpPr txBox="1"/>
          <p:nvPr>
            <p:ph idx="19" type="body"/>
          </p:nvPr>
        </p:nvSpPr>
        <p:spPr>
          <a:xfrm>
            <a:off x="7350149" y="2641816"/>
            <a:ext cx="13092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Char char="●"/>
              <a:defRPr>
                <a:solidFill>
                  <a:schemeClr val="lt2"/>
                </a:solidFill>
              </a:defRPr>
            </a:lvl1pPr>
            <a:lvl2pPr indent="-279400" lvl="1" marL="914400">
              <a:spcBef>
                <a:spcPts val="0"/>
              </a:spcBef>
              <a:spcAft>
                <a:spcPts val="0"/>
              </a:spcAft>
              <a:buClr>
                <a:schemeClr val="lt2"/>
              </a:buClr>
              <a:buSzPts val="800"/>
              <a:buChar char="○"/>
              <a:defRPr>
                <a:solidFill>
                  <a:schemeClr val="lt2"/>
                </a:solidFill>
              </a:defRPr>
            </a:lvl2pPr>
            <a:lvl3pPr indent="-279400" lvl="2" marL="1371600">
              <a:spcBef>
                <a:spcPts val="0"/>
              </a:spcBef>
              <a:spcAft>
                <a:spcPts val="0"/>
              </a:spcAft>
              <a:buClr>
                <a:schemeClr val="lt2"/>
              </a:buClr>
              <a:buSzPts val="800"/>
              <a:buChar char="■"/>
              <a:defRPr>
                <a:solidFill>
                  <a:schemeClr val="lt2"/>
                </a:solidFill>
              </a:defRPr>
            </a:lvl3pPr>
            <a:lvl4pPr indent="-279400" lvl="3" marL="1828800">
              <a:spcBef>
                <a:spcPts val="0"/>
              </a:spcBef>
              <a:spcAft>
                <a:spcPts val="0"/>
              </a:spcAft>
              <a:buClr>
                <a:schemeClr val="lt2"/>
              </a:buClr>
              <a:buSzPts val="800"/>
              <a:buChar char="●"/>
              <a:defRPr>
                <a:solidFill>
                  <a:schemeClr val="lt2"/>
                </a:solidFill>
              </a:defRPr>
            </a:lvl4pPr>
            <a:lvl5pPr indent="-279400" lvl="4" marL="2286000">
              <a:spcBef>
                <a:spcPts val="0"/>
              </a:spcBef>
              <a:spcAft>
                <a:spcPts val="0"/>
              </a:spcAft>
              <a:buClr>
                <a:schemeClr val="lt2"/>
              </a:buClr>
              <a:buSzPts val="800"/>
              <a:buChar char="○"/>
              <a:defRPr>
                <a:solidFill>
                  <a:schemeClr val="lt2"/>
                </a:solidFill>
              </a:defRPr>
            </a:lvl5pPr>
            <a:lvl6pPr indent="-279400" lvl="5" marL="2743200">
              <a:spcBef>
                <a:spcPts val="0"/>
              </a:spcBef>
              <a:spcAft>
                <a:spcPts val="0"/>
              </a:spcAft>
              <a:buClr>
                <a:schemeClr val="lt2"/>
              </a:buClr>
              <a:buSzPts val="800"/>
              <a:buChar char="■"/>
              <a:defRPr>
                <a:solidFill>
                  <a:schemeClr val="lt2"/>
                </a:solidFill>
              </a:defRPr>
            </a:lvl6pPr>
            <a:lvl7pPr indent="-279400" lvl="6" marL="3200400">
              <a:spcBef>
                <a:spcPts val="0"/>
              </a:spcBef>
              <a:spcAft>
                <a:spcPts val="0"/>
              </a:spcAft>
              <a:buClr>
                <a:schemeClr val="lt2"/>
              </a:buClr>
              <a:buSzPts val="800"/>
              <a:buChar char="●"/>
              <a:defRPr>
                <a:solidFill>
                  <a:schemeClr val="lt2"/>
                </a:solidFill>
              </a:defRPr>
            </a:lvl7pPr>
            <a:lvl8pPr indent="-279400" lvl="7" marL="3657600">
              <a:spcBef>
                <a:spcPts val="0"/>
              </a:spcBef>
              <a:spcAft>
                <a:spcPts val="0"/>
              </a:spcAft>
              <a:buClr>
                <a:schemeClr val="lt2"/>
              </a:buClr>
              <a:buSzPts val="800"/>
              <a:buChar char="○"/>
              <a:defRPr>
                <a:solidFill>
                  <a:schemeClr val="lt2"/>
                </a:solidFill>
              </a:defRPr>
            </a:lvl8pPr>
            <a:lvl9pPr indent="-279400" lvl="8" marL="4114800">
              <a:spcBef>
                <a:spcPts val="0"/>
              </a:spcBef>
              <a:spcAft>
                <a:spcPts val="0"/>
              </a:spcAft>
              <a:buClr>
                <a:schemeClr val="lt2"/>
              </a:buClr>
              <a:buSzPts val="800"/>
              <a:buChar char="■"/>
              <a:defRPr>
                <a:solidFill>
                  <a:schemeClr val="lt2"/>
                </a:solidFill>
              </a:defRPr>
            </a:lvl9pPr>
          </a:lstStyle>
          <a:p/>
        </p:txBody>
      </p:sp>
      <p:sp>
        <p:nvSpPr>
          <p:cNvPr id="203" name="Google Shape;203;p36"/>
          <p:cNvSpPr txBox="1"/>
          <p:nvPr>
            <p:ph idx="20"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SzPts val="800"/>
              <a:buChar char="●"/>
              <a:defRPr/>
            </a:lvl1pPr>
            <a:lvl2pPr indent="-279400" lvl="1" marL="914400" algn="ctr">
              <a:spcBef>
                <a:spcPts val="0"/>
              </a:spcBef>
              <a:spcAft>
                <a:spcPts val="0"/>
              </a:spcAft>
              <a:buSzPts val="800"/>
              <a:buChar char="○"/>
              <a:defRPr/>
            </a:lvl2pPr>
            <a:lvl3pPr indent="-279400" lvl="2" marL="1371600" algn="ctr">
              <a:spcBef>
                <a:spcPts val="0"/>
              </a:spcBef>
              <a:spcAft>
                <a:spcPts val="0"/>
              </a:spcAft>
              <a:buSzPts val="800"/>
              <a:buChar char="■"/>
              <a:defRPr/>
            </a:lvl3pPr>
            <a:lvl4pPr indent="-279400" lvl="3" marL="1828800" algn="ctr">
              <a:spcBef>
                <a:spcPts val="0"/>
              </a:spcBef>
              <a:spcAft>
                <a:spcPts val="0"/>
              </a:spcAft>
              <a:buSzPts val="800"/>
              <a:buChar char="●"/>
              <a:defRPr/>
            </a:lvl4pPr>
            <a:lvl5pPr indent="-279400" lvl="4" marL="2286000" algn="ctr">
              <a:spcBef>
                <a:spcPts val="0"/>
              </a:spcBef>
              <a:spcAft>
                <a:spcPts val="0"/>
              </a:spcAft>
              <a:buSzPts val="800"/>
              <a:buChar char="○"/>
              <a:defRPr/>
            </a:lvl5pPr>
            <a:lvl6pPr indent="-279400" lvl="5" marL="2743200" algn="ctr">
              <a:spcBef>
                <a:spcPts val="0"/>
              </a:spcBef>
              <a:spcAft>
                <a:spcPts val="0"/>
              </a:spcAft>
              <a:buSzPts val="800"/>
              <a:buChar char="■"/>
              <a:defRPr/>
            </a:lvl6pPr>
            <a:lvl7pPr indent="-279400" lvl="6" marL="3200400" algn="ctr">
              <a:spcBef>
                <a:spcPts val="0"/>
              </a:spcBef>
              <a:spcAft>
                <a:spcPts val="0"/>
              </a:spcAft>
              <a:buSzPts val="800"/>
              <a:buChar char="●"/>
              <a:defRPr/>
            </a:lvl7pPr>
            <a:lvl8pPr indent="-279400" lvl="7" marL="3657600" algn="ctr">
              <a:spcBef>
                <a:spcPts val="0"/>
              </a:spcBef>
              <a:spcAft>
                <a:spcPts val="0"/>
              </a:spcAft>
              <a:buSzPts val="800"/>
              <a:buChar char="○"/>
              <a:defRPr/>
            </a:lvl8pPr>
            <a:lvl9pPr indent="-279400" lvl="8" marL="4114800" algn="ctr">
              <a:spcBef>
                <a:spcPts val="0"/>
              </a:spcBef>
              <a:spcAft>
                <a:spcPts val="0"/>
              </a:spcAft>
              <a:buSzPts val="800"/>
              <a:buChar char="■"/>
              <a:defRPr/>
            </a:lvl9pPr>
          </a:lstStyle>
          <a:p/>
        </p:txBody>
      </p:sp>
      <p:sp>
        <p:nvSpPr>
          <p:cNvPr id="204" name="Google Shape;204;p36"/>
          <p:cNvSpPr txBox="1"/>
          <p:nvPr>
            <p:ph idx="21"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SzPts val="800"/>
              <a:buChar char="●"/>
              <a:defRPr/>
            </a:lvl1pPr>
            <a:lvl2pPr indent="-279400" lvl="1" marL="914400" algn="ctr">
              <a:spcBef>
                <a:spcPts val="0"/>
              </a:spcBef>
              <a:spcAft>
                <a:spcPts val="0"/>
              </a:spcAft>
              <a:buSzPts val="800"/>
              <a:buChar char="○"/>
              <a:defRPr/>
            </a:lvl2pPr>
            <a:lvl3pPr indent="-279400" lvl="2" marL="1371600" algn="ctr">
              <a:spcBef>
                <a:spcPts val="0"/>
              </a:spcBef>
              <a:spcAft>
                <a:spcPts val="0"/>
              </a:spcAft>
              <a:buSzPts val="800"/>
              <a:buChar char="■"/>
              <a:defRPr/>
            </a:lvl3pPr>
            <a:lvl4pPr indent="-279400" lvl="3" marL="1828800" algn="ctr">
              <a:spcBef>
                <a:spcPts val="0"/>
              </a:spcBef>
              <a:spcAft>
                <a:spcPts val="0"/>
              </a:spcAft>
              <a:buSzPts val="800"/>
              <a:buChar char="●"/>
              <a:defRPr/>
            </a:lvl4pPr>
            <a:lvl5pPr indent="-279400" lvl="4" marL="2286000" algn="ctr">
              <a:spcBef>
                <a:spcPts val="0"/>
              </a:spcBef>
              <a:spcAft>
                <a:spcPts val="0"/>
              </a:spcAft>
              <a:buSzPts val="800"/>
              <a:buChar char="○"/>
              <a:defRPr/>
            </a:lvl5pPr>
            <a:lvl6pPr indent="-279400" lvl="5" marL="2743200" algn="ctr">
              <a:spcBef>
                <a:spcPts val="0"/>
              </a:spcBef>
              <a:spcAft>
                <a:spcPts val="0"/>
              </a:spcAft>
              <a:buSzPts val="800"/>
              <a:buChar char="■"/>
              <a:defRPr/>
            </a:lvl6pPr>
            <a:lvl7pPr indent="-279400" lvl="6" marL="3200400" algn="ctr">
              <a:spcBef>
                <a:spcPts val="0"/>
              </a:spcBef>
              <a:spcAft>
                <a:spcPts val="0"/>
              </a:spcAft>
              <a:buSzPts val="800"/>
              <a:buChar char="●"/>
              <a:defRPr/>
            </a:lvl7pPr>
            <a:lvl8pPr indent="-279400" lvl="7" marL="3657600" algn="ctr">
              <a:spcBef>
                <a:spcPts val="0"/>
              </a:spcBef>
              <a:spcAft>
                <a:spcPts val="0"/>
              </a:spcAft>
              <a:buSzPts val="800"/>
              <a:buChar char="○"/>
              <a:defRPr/>
            </a:lvl8pPr>
            <a:lvl9pPr indent="-279400" lvl="8" marL="4114800" algn="ctr">
              <a:spcBef>
                <a:spcPts val="0"/>
              </a:spcBef>
              <a:spcAft>
                <a:spcPts val="0"/>
              </a:spcAft>
              <a:buSzPts val="800"/>
              <a:buChar char="■"/>
              <a:defRPr/>
            </a:lvl9pPr>
          </a:lstStyle>
          <a:p/>
        </p:txBody>
      </p:sp>
      <p:sp>
        <p:nvSpPr>
          <p:cNvPr id="205" name="Google Shape;205;p36"/>
          <p:cNvSpPr txBox="1"/>
          <p:nvPr>
            <p:ph idx="22"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SzPts val="800"/>
              <a:buChar char="●"/>
              <a:defRPr/>
            </a:lvl1pPr>
            <a:lvl2pPr indent="-279400" lvl="1" marL="914400" algn="r">
              <a:spcBef>
                <a:spcPts val="0"/>
              </a:spcBef>
              <a:spcAft>
                <a:spcPts val="0"/>
              </a:spcAft>
              <a:buSzPts val="800"/>
              <a:buChar char="○"/>
              <a:defRPr/>
            </a:lvl2pPr>
            <a:lvl3pPr indent="-279400" lvl="2" marL="1371600" algn="r">
              <a:spcBef>
                <a:spcPts val="0"/>
              </a:spcBef>
              <a:spcAft>
                <a:spcPts val="0"/>
              </a:spcAft>
              <a:buSzPts val="800"/>
              <a:buChar char="■"/>
              <a:defRPr/>
            </a:lvl3pPr>
            <a:lvl4pPr indent="-279400" lvl="3" marL="1828800" algn="r">
              <a:spcBef>
                <a:spcPts val="0"/>
              </a:spcBef>
              <a:spcAft>
                <a:spcPts val="0"/>
              </a:spcAft>
              <a:buSzPts val="800"/>
              <a:buChar char="●"/>
              <a:defRPr/>
            </a:lvl4pPr>
            <a:lvl5pPr indent="-279400" lvl="4" marL="2286000" algn="r">
              <a:spcBef>
                <a:spcPts val="0"/>
              </a:spcBef>
              <a:spcAft>
                <a:spcPts val="0"/>
              </a:spcAft>
              <a:buSzPts val="800"/>
              <a:buChar char="○"/>
              <a:defRPr/>
            </a:lvl5pPr>
            <a:lvl6pPr indent="-279400" lvl="5" marL="2743200" algn="r">
              <a:spcBef>
                <a:spcPts val="0"/>
              </a:spcBef>
              <a:spcAft>
                <a:spcPts val="0"/>
              </a:spcAft>
              <a:buSzPts val="800"/>
              <a:buChar char="■"/>
              <a:defRPr/>
            </a:lvl6pPr>
            <a:lvl7pPr indent="-279400" lvl="6" marL="3200400" algn="r">
              <a:spcBef>
                <a:spcPts val="0"/>
              </a:spcBef>
              <a:spcAft>
                <a:spcPts val="0"/>
              </a:spcAft>
              <a:buSzPts val="800"/>
              <a:buChar char="●"/>
              <a:defRPr/>
            </a:lvl7pPr>
            <a:lvl8pPr indent="-279400" lvl="7" marL="3657600" algn="r">
              <a:spcBef>
                <a:spcPts val="0"/>
              </a:spcBef>
              <a:spcAft>
                <a:spcPts val="0"/>
              </a:spcAft>
              <a:buSzPts val="800"/>
              <a:buChar char="○"/>
              <a:defRPr/>
            </a:lvl8pPr>
            <a:lvl9pPr indent="-279400" lvl="8" marL="4114800" algn="r">
              <a:spcBef>
                <a:spcPts val="0"/>
              </a:spcBef>
              <a:spcAft>
                <a:spcPts val="0"/>
              </a:spcAft>
              <a:buSzPts val="800"/>
              <a:buChar char="■"/>
              <a:defRPr/>
            </a:lvl9pPr>
          </a:lstStyle>
          <a:p/>
        </p:txBody>
      </p:sp>
      <p:cxnSp>
        <p:nvCxnSpPr>
          <p:cNvPr id="206" name="Google Shape;206;p36"/>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extLst>
    <p:ext uri="{DCECCB84-F9BA-43D5-87BE-67443E8EF086}">
      <p15:sldGuideLst>
        <p15:guide id="1" pos="286">
          <p15:clr>
            <a:srgbClr val="E46962"/>
          </p15:clr>
        </p15:guide>
        <p15:guide id="2" pos="5455">
          <p15:clr>
            <a:srgbClr val="E46962"/>
          </p15:clr>
        </p15:guide>
        <p15:guide id="3" pos="1688">
          <p15:clr>
            <a:srgbClr val="E46962"/>
          </p15:clr>
        </p15:guide>
        <p15:guide id="4" pos="3087">
          <p15:clr>
            <a:srgbClr val="E46962"/>
          </p15:clr>
        </p15:guide>
        <p15:guide id="5" pos="4484">
          <p15:clr>
            <a:srgbClr val="E46962"/>
          </p15:clr>
        </p15:guide>
        <p15:guide id="6" pos="1262">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oint Summary" type="tx">
  <p:cSld name="TITLE_AND_BODY">
    <p:spTree>
      <p:nvGrpSpPr>
        <p:cNvPr id="207" name="Shape 207"/>
        <p:cNvGrpSpPr/>
        <p:nvPr/>
      </p:nvGrpSpPr>
      <p:grpSpPr>
        <a:xfrm>
          <a:off x="0" y="0"/>
          <a:ext cx="0" cy="0"/>
          <a:chOff x="0" y="0"/>
          <a:chExt cx="0" cy="0"/>
        </a:xfrm>
      </p:grpSpPr>
      <p:sp>
        <p:nvSpPr>
          <p:cNvPr id="208" name="Google Shape;208;p37"/>
          <p:cNvSpPr/>
          <p:nvPr/>
        </p:nvSpPr>
        <p:spPr>
          <a:xfrm rot="5400000">
            <a:off x="-543125"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7"/>
          <p:cNvSpPr txBox="1"/>
          <p:nvPr>
            <p:ph type="title"/>
          </p:nvPr>
        </p:nvSpPr>
        <p:spPr>
          <a:xfrm>
            <a:off x="440663" y="612669"/>
            <a:ext cx="2277300" cy="97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800"/>
              <a:buFont typeface="Work Sans Black"/>
              <a:buNone/>
              <a:defRPr>
                <a:solidFill>
                  <a:schemeClr val="dk1"/>
                </a:solidFill>
              </a:defRPr>
            </a:lvl1pPr>
            <a:lvl2pPr lvl="1">
              <a:spcBef>
                <a:spcPts val="0"/>
              </a:spcBef>
              <a:spcAft>
                <a:spcPts val="0"/>
              </a:spcAft>
              <a:buClr>
                <a:schemeClr val="dk1"/>
              </a:buClr>
              <a:buSzPts val="2800"/>
              <a:buFont typeface="Work Sans Black"/>
              <a:buNone/>
              <a:defRPr>
                <a:solidFill>
                  <a:schemeClr val="dk1"/>
                </a:solidFill>
              </a:defRPr>
            </a:lvl2pPr>
            <a:lvl3pPr lvl="2">
              <a:spcBef>
                <a:spcPts val="0"/>
              </a:spcBef>
              <a:spcAft>
                <a:spcPts val="0"/>
              </a:spcAft>
              <a:buClr>
                <a:schemeClr val="dk1"/>
              </a:buClr>
              <a:buSzPts val="2800"/>
              <a:buFont typeface="Work Sans Black"/>
              <a:buNone/>
              <a:defRPr>
                <a:solidFill>
                  <a:schemeClr val="dk1"/>
                </a:solidFill>
              </a:defRPr>
            </a:lvl3pPr>
            <a:lvl4pPr lvl="3">
              <a:spcBef>
                <a:spcPts val="0"/>
              </a:spcBef>
              <a:spcAft>
                <a:spcPts val="0"/>
              </a:spcAft>
              <a:buClr>
                <a:schemeClr val="dk1"/>
              </a:buClr>
              <a:buSzPts val="2800"/>
              <a:buFont typeface="Work Sans Black"/>
              <a:buNone/>
              <a:defRPr>
                <a:solidFill>
                  <a:schemeClr val="dk1"/>
                </a:solidFill>
              </a:defRPr>
            </a:lvl4pPr>
            <a:lvl5pPr lvl="4">
              <a:spcBef>
                <a:spcPts val="0"/>
              </a:spcBef>
              <a:spcAft>
                <a:spcPts val="0"/>
              </a:spcAft>
              <a:buClr>
                <a:schemeClr val="dk1"/>
              </a:buClr>
              <a:buSzPts val="2800"/>
              <a:buFont typeface="Work Sans Black"/>
              <a:buNone/>
              <a:defRPr>
                <a:solidFill>
                  <a:schemeClr val="dk1"/>
                </a:solidFill>
              </a:defRPr>
            </a:lvl5pPr>
            <a:lvl6pPr lvl="5">
              <a:spcBef>
                <a:spcPts val="0"/>
              </a:spcBef>
              <a:spcAft>
                <a:spcPts val="0"/>
              </a:spcAft>
              <a:buClr>
                <a:schemeClr val="dk1"/>
              </a:buClr>
              <a:buSzPts val="2800"/>
              <a:buFont typeface="Work Sans Black"/>
              <a:buNone/>
              <a:defRPr>
                <a:solidFill>
                  <a:schemeClr val="dk1"/>
                </a:solidFill>
              </a:defRPr>
            </a:lvl6pPr>
            <a:lvl7pPr lvl="6">
              <a:spcBef>
                <a:spcPts val="0"/>
              </a:spcBef>
              <a:spcAft>
                <a:spcPts val="0"/>
              </a:spcAft>
              <a:buClr>
                <a:schemeClr val="dk1"/>
              </a:buClr>
              <a:buSzPts val="2800"/>
              <a:buFont typeface="Work Sans Black"/>
              <a:buNone/>
              <a:defRPr>
                <a:solidFill>
                  <a:schemeClr val="dk1"/>
                </a:solidFill>
              </a:defRPr>
            </a:lvl7pPr>
            <a:lvl8pPr lvl="7">
              <a:spcBef>
                <a:spcPts val="0"/>
              </a:spcBef>
              <a:spcAft>
                <a:spcPts val="0"/>
              </a:spcAft>
              <a:buClr>
                <a:schemeClr val="dk1"/>
              </a:buClr>
              <a:buSzPts val="2800"/>
              <a:buFont typeface="Work Sans Black"/>
              <a:buNone/>
              <a:defRPr>
                <a:solidFill>
                  <a:schemeClr val="dk1"/>
                </a:solidFill>
              </a:defRPr>
            </a:lvl8pPr>
            <a:lvl9pPr lvl="8">
              <a:spcBef>
                <a:spcPts val="0"/>
              </a:spcBef>
              <a:spcAft>
                <a:spcPts val="0"/>
              </a:spcAft>
              <a:buClr>
                <a:schemeClr val="dk1"/>
              </a:buClr>
              <a:buSzPts val="2800"/>
              <a:buFont typeface="Work Sans Black"/>
              <a:buNone/>
              <a:defRPr>
                <a:solidFill>
                  <a:schemeClr val="dk1"/>
                </a:solidFill>
              </a:defRPr>
            </a:lvl9pPr>
          </a:lstStyle>
          <a:p/>
        </p:txBody>
      </p:sp>
      <p:sp>
        <p:nvSpPr>
          <p:cNvPr id="210" name="Google Shape;210;p37"/>
          <p:cNvSpPr txBox="1"/>
          <p:nvPr>
            <p:ph idx="1" type="subTitle"/>
          </p:nvPr>
        </p:nvSpPr>
        <p:spPr>
          <a:xfrm>
            <a:off x="449575" y="432575"/>
            <a:ext cx="22770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211" name="Google Shape;211;p37"/>
          <p:cNvSpPr/>
          <p:nvPr>
            <p:ph idx="2" type="pic"/>
          </p:nvPr>
        </p:nvSpPr>
        <p:spPr>
          <a:xfrm>
            <a:off x="456025" y="2138426"/>
            <a:ext cx="1766100" cy="1189800"/>
          </a:xfrm>
          <a:prstGeom prst="rect">
            <a:avLst/>
          </a:prstGeom>
          <a:noFill/>
          <a:ln>
            <a:noFill/>
          </a:ln>
        </p:spPr>
      </p:sp>
      <p:sp>
        <p:nvSpPr>
          <p:cNvPr id="212" name="Google Shape;212;p37"/>
          <p:cNvSpPr txBox="1"/>
          <p:nvPr>
            <p:ph idx="3" type="subTitle"/>
          </p:nvPr>
        </p:nvSpPr>
        <p:spPr>
          <a:xfrm>
            <a:off x="453325" y="3530474"/>
            <a:ext cx="2283600" cy="169200"/>
          </a:xfrm>
          <a:prstGeom prst="rect">
            <a:avLst/>
          </a:prstGeom>
        </p:spPr>
        <p:txBody>
          <a:bodyPr anchorCtr="0" anchor="b" bIns="0" lIns="0" spcFirstLastPara="1" rIns="0" wrap="square" tIns="0">
            <a:noAutofit/>
          </a:bodyPr>
          <a:lstStyle>
            <a:lvl1pPr lvl="0">
              <a:spcBef>
                <a:spcPts val="0"/>
              </a:spcBef>
              <a:spcAft>
                <a:spcPts val="0"/>
              </a:spcAft>
              <a:buClr>
                <a:schemeClr val="lt2"/>
              </a:buClr>
              <a:buSzPts val="1100"/>
              <a:buFont typeface="Work Sans Black"/>
              <a:buNone/>
              <a:defRPr/>
            </a:lvl1pPr>
            <a:lvl2pPr lvl="1">
              <a:spcBef>
                <a:spcPts val="0"/>
              </a:spcBef>
              <a:spcAft>
                <a:spcPts val="0"/>
              </a:spcAft>
              <a:buClr>
                <a:schemeClr val="lt2"/>
              </a:buClr>
              <a:buSzPts val="1100"/>
              <a:buFont typeface="Work Sans Black"/>
              <a:buNone/>
              <a:defRPr/>
            </a:lvl2pPr>
            <a:lvl3pPr lvl="2">
              <a:spcBef>
                <a:spcPts val="0"/>
              </a:spcBef>
              <a:spcAft>
                <a:spcPts val="0"/>
              </a:spcAft>
              <a:buClr>
                <a:schemeClr val="lt2"/>
              </a:buClr>
              <a:buSzPts val="1100"/>
              <a:buFont typeface="Work Sans Black"/>
              <a:buNone/>
              <a:defRPr/>
            </a:lvl3pPr>
            <a:lvl4pPr lvl="3">
              <a:spcBef>
                <a:spcPts val="0"/>
              </a:spcBef>
              <a:spcAft>
                <a:spcPts val="0"/>
              </a:spcAft>
              <a:buClr>
                <a:schemeClr val="lt2"/>
              </a:buClr>
              <a:buSzPts val="1100"/>
              <a:buFont typeface="Work Sans Black"/>
              <a:buNone/>
              <a:defRPr/>
            </a:lvl4pPr>
            <a:lvl5pPr lvl="4">
              <a:spcBef>
                <a:spcPts val="0"/>
              </a:spcBef>
              <a:spcAft>
                <a:spcPts val="0"/>
              </a:spcAft>
              <a:buClr>
                <a:schemeClr val="lt2"/>
              </a:buClr>
              <a:buSzPts val="1100"/>
              <a:buFont typeface="Work Sans Black"/>
              <a:buNone/>
              <a:defRPr/>
            </a:lvl5pPr>
            <a:lvl6pPr lvl="5">
              <a:spcBef>
                <a:spcPts val="0"/>
              </a:spcBef>
              <a:spcAft>
                <a:spcPts val="0"/>
              </a:spcAft>
              <a:buClr>
                <a:schemeClr val="lt2"/>
              </a:buClr>
              <a:buSzPts val="1100"/>
              <a:buFont typeface="Work Sans Black"/>
              <a:buNone/>
              <a:defRPr/>
            </a:lvl6pPr>
            <a:lvl7pPr lvl="6">
              <a:spcBef>
                <a:spcPts val="0"/>
              </a:spcBef>
              <a:spcAft>
                <a:spcPts val="0"/>
              </a:spcAft>
              <a:buClr>
                <a:schemeClr val="lt2"/>
              </a:buClr>
              <a:buSzPts val="1100"/>
              <a:buFont typeface="Work Sans Black"/>
              <a:buNone/>
              <a:defRPr/>
            </a:lvl7pPr>
            <a:lvl8pPr lvl="7">
              <a:spcBef>
                <a:spcPts val="0"/>
              </a:spcBef>
              <a:spcAft>
                <a:spcPts val="0"/>
              </a:spcAft>
              <a:buClr>
                <a:schemeClr val="lt2"/>
              </a:buClr>
              <a:buSzPts val="1100"/>
              <a:buFont typeface="Work Sans Black"/>
              <a:buNone/>
              <a:defRPr/>
            </a:lvl8pPr>
            <a:lvl9pPr lvl="8">
              <a:spcBef>
                <a:spcPts val="0"/>
              </a:spcBef>
              <a:spcAft>
                <a:spcPts val="0"/>
              </a:spcAft>
              <a:buClr>
                <a:schemeClr val="lt2"/>
              </a:buClr>
              <a:buSzPts val="1100"/>
              <a:buFont typeface="Work Sans Black"/>
              <a:buNone/>
              <a:defRPr/>
            </a:lvl9pPr>
          </a:lstStyle>
          <a:p/>
        </p:txBody>
      </p:sp>
      <p:sp>
        <p:nvSpPr>
          <p:cNvPr id="213" name="Google Shape;213;p37"/>
          <p:cNvSpPr/>
          <p:nvPr/>
        </p:nvSpPr>
        <p:spPr>
          <a:xfrm rot="5400000">
            <a:off x="2419450"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7"/>
          <p:cNvSpPr txBox="1"/>
          <p:nvPr>
            <p:ph idx="4" type="body"/>
          </p:nvPr>
        </p:nvSpPr>
        <p:spPr>
          <a:xfrm>
            <a:off x="3412150" y="3803400"/>
            <a:ext cx="2277000" cy="4986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215" name="Google Shape;215;p37"/>
          <p:cNvSpPr/>
          <p:nvPr>
            <p:ph idx="5" type="pic"/>
          </p:nvPr>
        </p:nvSpPr>
        <p:spPr>
          <a:xfrm>
            <a:off x="3418600" y="2138400"/>
            <a:ext cx="1766100" cy="1189800"/>
          </a:xfrm>
          <a:prstGeom prst="rect">
            <a:avLst/>
          </a:prstGeom>
          <a:noFill/>
          <a:ln>
            <a:noFill/>
          </a:ln>
        </p:spPr>
      </p:sp>
      <p:sp>
        <p:nvSpPr>
          <p:cNvPr id="216" name="Google Shape;216;p37"/>
          <p:cNvSpPr txBox="1"/>
          <p:nvPr>
            <p:ph idx="6" type="subTitle"/>
          </p:nvPr>
        </p:nvSpPr>
        <p:spPr>
          <a:xfrm>
            <a:off x="3415900" y="3530474"/>
            <a:ext cx="2283600" cy="169200"/>
          </a:xfrm>
          <a:prstGeom prst="rect">
            <a:avLst/>
          </a:prstGeom>
        </p:spPr>
        <p:txBody>
          <a:bodyPr anchorCtr="0" anchor="b" bIns="0" lIns="0" spcFirstLastPara="1" rIns="0" wrap="square" tIns="0">
            <a:noAutofit/>
          </a:bodyPr>
          <a:lstStyle>
            <a:lvl1pPr lvl="0">
              <a:spcBef>
                <a:spcPts val="0"/>
              </a:spcBef>
              <a:spcAft>
                <a:spcPts val="0"/>
              </a:spcAft>
              <a:buClr>
                <a:schemeClr val="lt2"/>
              </a:buClr>
              <a:buSzPts val="1100"/>
              <a:buFont typeface="Work Sans Black"/>
              <a:buNone/>
              <a:defRPr/>
            </a:lvl1pPr>
            <a:lvl2pPr lvl="1">
              <a:spcBef>
                <a:spcPts val="0"/>
              </a:spcBef>
              <a:spcAft>
                <a:spcPts val="0"/>
              </a:spcAft>
              <a:buClr>
                <a:schemeClr val="lt2"/>
              </a:buClr>
              <a:buSzPts val="1100"/>
              <a:buFont typeface="Work Sans Black"/>
              <a:buNone/>
              <a:defRPr/>
            </a:lvl2pPr>
            <a:lvl3pPr lvl="2">
              <a:spcBef>
                <a:spcPts val="0"/>
              </a:spcBef>
              <a:spcAft>
                <a:spcPts val="0"/>
              </a:spcAft>
              <a:buClr>
                <a:schemeClr val="lt2"/>
              </a:buClr>
              <a:buSzPts val="1100"/>
              <a:buFont typeface="Work Sans Black"/>
              <a:buNone/>
              <a:defRPr/>
            </a:lvl3pPr>
            <a:lvl4pPr lvl="3">
              <a:spcBef>
                <a:spcPts val="0"/>
              </a:spcBef>
              <a:spcAft>
                <a:spcPts val="0"/>
              </a:spcAft>
              <a:buClr>
                <a:schemeClr val="lt2"/>
              </a:buClr>
              <a:buSzPts val="1100"/>
              <a:buFont typeface="Work Sans Black"/>
              <a:buNone/>
              <a:defRPr/>
            </a:lvl4pPr>
            <a:lvl5pPr lvl="4">
              <a:spcBef>
                <a:spcPts val="0"/>
              </a:spcBef>
              <a:spcAft>
                <a:spcPts val="0"/>
              </a:spcAft>
              <a:buClr>
                <a:schemeClr val="lt2"/>
              </a:buClr>
              <a:buSzPts val="1100"/>
              <a:buFont typeface="Work Sans Black"/>
              <a:buNone/>
              <a:defRPr/>
            </a:lvl5pPr>
            <a:lvl6pPr lvl="5">
              <a:spcBef>
                <a:spcPts val="0"/>
              </a:spcBef>
              <a:spcAft>
                <a:spcPts val="0"/>
              </a:spcAft>
              <a:buClr>
                <a:schemeClr val="lt2"/>
              </a:buClr>
              <a:buSzPts val="1100"/>
              <a:buFont typeface="Work Sans Black"/>
              <a:buNone/>
              <a:defRPr/>
            </a:lvl6pPr>
            <a:lvl7pPr lvl="6">
              <a:spcBef>
                <a:spcPts val="0"/>
              </a:spcBef>
              <a:spcAft>
                <a:spcPts val="0"/>
              </a:spcAft>
              <a:buClr>
                <a:schemeClr val="lt2"/>
              </a:buClr>
              <a:buSzPts val="1100"/>
              <a:buFont typeface="Work Sans Black"/>
              <a:buNone/>
              <a:defRPr/>
            </a:lvl7pPr>
            <a:lvl8pPr lvl="7">
              <a:spcBef>
                <a:spcPts val="0"/>
              </a:spcBef>
              <a:spcAft>
                <a:spcPts val="0"/>
              </a:spcAft>
              <a:buClr>
                <a:schemeClr val="lt2"/>
              </a:buClr>
              <a:buSzPts val="1100"/>
              <a:buFont typeface="Work Sans Black"/>
              <a:buNone/>
              <a:defRPr/>
            </a:lvl8pPr>
            <a:lvl9pPr lvl="8">
              <a:spcBef>
                <a:spcPts val="0"/>
              </a:spcBef>
              <a:spcAft>
                <a:spcPts val="0"/>
              </a:spcAft>
              <a:buClr>
                <a:schemeClr val="lt2"/>
              </a:buClr>
              <a:buSzPts val="1100"/>
              <a:buFont typeface="Work Sans Black"/>
              <a:buNone/>
              <a:defRPr/>
            </a:lvl9pPr>
          </a:lstStyle>
          <a:p/>
        </p:txBody>
      </p:sp>
      <p:sp>
        <p:nvSpPr>
          <p:cNvPr id="217" name="Google Shape;217;p37"/>
          <p:cNvSpPr/>
          <p:nvPr/>
        </p:nvSpPr>
        <p:spPr>
          <a:xfrm rot="5400000">
            <a:off x="5382025"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7"/>
          <p:cNvSpPr txBox="1"/>
          <p:nvPr>
            <p:ph idx="7" type="body"/>
          </p:nvPr>
        </p:nvSpPr>
        <p:spPr>
          <a:xfrm>
            <a:off x="6374725" y="3803250"/>
            <a:ext cx="2277000" cy="4986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219" name="Google Shape;219;p37"/>
          <p:cNvSpPr/>
          <p:nvPr>
            <p:ph idx="8" type="pic"/>
          </p:nvPr>
        </p:nvSpPr>
        <p:spPr>
          <a:xfrm>
            <a:off x="6381175" y="2138400"/>
            <a:ext cx="1766100" cy="1189800"/>
          </a:xfrm>
          <a:prstGeom prst="rect">
            <a:avLst/>
          </a:prstGeom>
          <a:noFill/>
          <a:ln>
            <a:noFill/>
          </a:ln>
        </p:spPr>
      </p:sp>
      <p:sp>
        <p:nvSpPr>
          <p:cNvPr id="220" name="Google Shape;220;p37"/>
          <p:cNvSpPr txBox="1"/>
          <p:nvPr>
            <p:ph idx="9" type="subTitle"/>
          </p:nvPr>
        </p:nvSpPr>
        <p:spPr>
          <a:xfrm>
            <a:off x="6378475" y="3530474"/>
            <a:ext cx="2283600" cy="169200"/>
          </a:xfrm>
          <a:prstGeom prst="rect">
            <a:avLst/>
          </a:prstGeom>
        </p:spPr>
        <p:txBody>
          <a:bodyPr anchorCtr="0" anchor="b" bIns="0" lIns="0" spcFirstLastPara="1" rIns="0" wrap="square" tIns="0">
            <a:noAutofit/>
          </a:bodyPr>
          <a:lstStyle>
            <a:lvl1pPr lvl="0">
              <a:spcBef>
                <a:spcPts val="0"/>
              </a:spcBef>
              <a:spcAft>
                <a:spcPts val="0"/>
              </a:spcAft>
              <a:buClr>
                <a:schemeClr val="lt2"/>
              </a:buClr>
              <a:buSzPts val="1100"/>
              <a:buFont typeface="Work Sans Black"/>
              <a:buNone/>
              <a:defRPr/>
            </a:lvl1pPr>
            <a:lvl2pPr lvl="1">
              <a:spcBef>
                <a:spcPts val="0"/>
              </a:spcBef>
              <a:spcAft>
                <a:spcPts val="0"/>
              </a:spcAft>
              <a:buClr>
                <a:schemeClr val="lt2"/>
              </a:buClr>
              <a:buSzPts val="1100"/>
              <a:buFont typeface="Work Sans Black"/>
              <a:buNone/>
              <a:defRPr/>
            </a:lvl2pPr>
            <a:lvl3pPr lvl="2">
              <a:spcBef>
                <a:spcPts val="0"/>
              </a:spcBef>
              <a:spcAft>
                <a:spcPts val="0"/>
              </a:spcAft>
              <a:buClr>
                <a:schemeClr val="lt2"/>
              </a:buClr>
              <a:buSzPts val="1100"/>
              <a:buFont typeface="Work Sans Black"/>
              <a:buNone/>
              <a:defRPr/>
            </a:lvl3pPr>
            <a:lvl4pPr lvl="3">
              <a:spcBef>
                <a:spcPts val="0"/>
              </a:spcBef>
              <a:spcAft>
                <a:spcPts val="0"/>
              </a:spcAft>
              <a:buClr>
                <a:schemeClr val="lt2"/>
              </a:buClr>
              <a:buSzPts val="1100"/>
              <a:buFont typeface="Work Sans Black"/>
              <a:buNone/>
              <a:defRPr/>
            </a:lvl4pPr>
            <a:lvl5pPr lvl="4">
              <a:spcBef>
                <a:spcPts val="0"/>
              </a:spcBef>
              <a:spcAft>
                <a:spcPts val="0"/>
              </a:spcAft>
              <a:buClr>
                <a:schemeClr val="lt2"/>
              </a:buClr>
              <a:buSzPts val="1100"/>
              <a:buFont typeface="Work Sans Black"/>
              <a:buNone/>
              <a:defRPr/>
            </a:lvl5pPr>
            <a:lvl6pPr lvl="5">
              <a:spcBef>
                <a:spcPts val="0"/>
              </a:spcBef>
              <a:spcAft>
                <a:spcPts val="0"/>
              </a:spcAft>
              <a:buClr>
                <a:schemeClr val="lt2"/>
              </a:buClr>
              <a:buSzPts val="1100"/>
              <a:buFont typeface="Work Sans Black"/>
              <a:buNone/>
              <a:defRPr/>
            </a:lvl6pPr>
            <a:lvl7pPr lvl="6">
              <a:spcBef>
                <a:spcPts val="0"/>
              </a:spcBef>
              <a:spcAft>
                <a:spcPts val="0"/>
              </a:spcAft>
              <a:buClr>
                <a:schemeClr val="lt2"/>
              </a:buClr>
              <a:buSzPts val="1100"/>
              <a:buFont typeface="Work Sans Black"/>
              <a:buNone/>
              <a:defRPr/>
            </a:lvl7pPr>
            <a:lvl8pPr lvl="7">
              <a:spcBef>
                <a:spcPts val="0"/>
              </a:spcBef>
              <a:spcAft>
                <a:spcPts val="0"/>
              </a:spcAft>
              <a:buClr>
                <a:schemeClr val="lt2"/>
              </a:buClr>
              <a:buSzPts val="1100"/>
              <a:buFont typeface="Work Sans Black"/>
              <a:buNone/>
              <a:defRPr/>
            </a:lvl8pPr>
            <a:lvl9pPr lvl="8">
              <a:spcBef>
                <a:spcPts val="0"/>
              </a:spcBef>
              <a:spcAft>
                <a:spcPts val="0"/>
              </a:spcAft>
              <a:buClr>
                <a:schemeClr val="lt2"/>
              </a:buClr>
              <a:buSzPts val="1100"/>
              <a:buFont typeface="Work Sans Black"/>
              <a:buNone/>
              <a:defRPr/>
            </a:lvl9pPr>
          </a:lstStyle>
          <a:p/>
        </p:txBody>
      </p:sp>
      <p:sp>
        <p:nvSpPr>
          <p:cNvPr id="221" name="Google Shape;221;p37"/>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22" name="Google Shape;222;p37"/>
          <p:cNvSpPr txBox="1"/>
          <p:nvPr>
            <p:ph idx="13"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23" name="Google Shape;223;p37"/>
          <p:cNvSpPr txBox="1"/>
          <p:nvPr>
            <p:ph idx="14"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24" name="Google Shape;224;p37"/>
          <p:cNvSpPr txBox="1"/>
          <p:nvPr>
            <p:ph idx="15"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225" name="Google Shape;225;p37"/>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226" name="Google Shape;226;p37"/>
          <p:cNvSpPr txBox="1"/>
          <p:nvPr>
            <p:ph idx="16" type="body"/>
          </p:nvPr>
        </p:nvSpPr>
        <p:spPr>
          <a:xfrm>
            <a:off x="449575" y="3803400"/>
            <a:ext cx="2287500" cy="4986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Tree>
  </p:cSld>
  <p:clrMapOvr>
    <a:masterClrMapping/>
  </p:clrMapOvr>
  <p:extLst>
    <p:ext uri="{DCECCB84-F9BA-43D5-87BE-67443E8EF086}">
      <p15:sldGuideLst>
        <p15:guide id="1" pos="286">
          <p15:clr>
            <a:srgbClr val="E46962"/>
          </p15:clr>
        </p15:guide>
        <p15:guide id="2" pos="1724">
          <p15:clr>
            <a:srgbClr val="E46962"/>
          </p15:clr>
        </p15:guide>
        <p15:guide id="3" pos="2153">
          <p15:clr>
            <a:srgbClr val="E46962"/>
          </p15:clr>
        </p15:guide>
        <p15:guide id="4" pos="4016">
          <p15:clr>
            <a:srgbClr val="E46962"/>
          </p15:clr>
        </p15:guide>
        <p15:guide id="5" pos="5450">
          <p15:clr>
            <a:srgbClr val="E46962"/>
          </p15:clr>
        </p15:guide>
        <p15:guide id="6" pos="3584">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type="twoColTx">
  <p:cSld name="TITLE_AND_TWO_COLUMNS">
    <p:bg>
      <p:bgPr>
        <a:solidFill>
          <a:schemeClr val="accent2"/>
        </a:solidFill>
      </p:bgPr>
    </p:bg>
    <p:spTree>
      <p:nvGrpSpPr>
        <p:cNvPr id="227" name="Shape 227"/>
        <p:cNvGrpSpPr/>
        <p:nvPr/>
      </p:nvGrpSpPr>
      <p:grpSpPr>
        <a:xfrm>
          <a:off x="0" y="0"/>
          <a:ext cx="0" cy="0"/>
          <a:chOff x="0" y="0"/>
          <a:chExt cx="0" cy="0"/>
        </a:xfrm>
      </p:grpSpPr>
      <p:sp>
        <p:nvSpPr>
          <p:cNvPr id="228" name="Google Shape;228;p38"/>
          <p:cNvSpPr txBox="1"/>
          <p:nvPr>
            <p:ph type="title"/>
          </p:nvPr>
        </p:nvSpPr>
        <p:spPr>
          <a:xfrm>
            <a:off x="783675" y="193215"/>
            <a:ext cx="7837500" cy="18033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14600"/>
              <a:buFont typeface="Work Sans ExtraLight"/>
              <a:buNone/>
              <a:defRPr sz="14600">
                <a:solidFill>
                  <a:schemeClr val="accent1"/>
                </a:solidFill>
                <a:latin typeface="Work Sans ExtraLight"/>
                <a:ea typeface="Work Sans ExtraLight"/>
                <a:cs typeface="Work Sans ExtraLight"/>
                <a:sym typeface="Work Sans ExtraLight"/>
              </a:defRPr>
            </a:lvl1pPr>
            <a:lvl2pPr lvl="1">
              <a:spcBef>
                <a:spcPts val="0"/>
              </a:spcBef>
              <a:spcAft>
                <a:spcPts val="0"/>
              </a:spcAft>
              <a:buClr>
                <a:schemeClr val="dk2"/>
              </a:buClr>
              <a:buSzPts val="2800"/>
              <a:buNone/>
              <a:defRPr>
                <a:solidFill>
                  <a:schemeClr val="dk2"/>
                </a:solidFill>
                <a:latin typeface="Work Sans"/>
                <a:ea typeface="Work Sans"/>
                <a:cs typeface="Work Sans"/>
                <a:sym typeface="Work Sans"/>
              </a:defRPr>
            </a:lvl2pPr>
            <a:lvl3pPr lvl="2">
              <a:spcBef>
                <a:spcPts val="0"/>
              </a:spcBef>
              <a:spcAft>
                <a:spcPts val="0"/>
              </a:spcAft>
              <a:buClr>
                <a:schemeClr val="dk2"/>
              </a:buClr>
              <a:buSzPts val="2800"/>
              <a:buNone/>
              <a:defRPr>
                <a:solidFill>
                  <a:schemeClr val="dk2"/>
                </a:solidFill>
                <a:latin typeface="Work Sans"/>
                <a:ea typeface="Work Sans"/>
                <a:cs typeface="Work Sans"/>
                <a:sym typeface="Work Sans"/>
              </a:defRPr>
            </a:lvl3pPr>
            <a:lvl4pPr lvl="3">
              <a:spcBef>
                <a:spcPts val="0"/>
              </a:spcBef>
              <a:spcAft>
                <a:spcPts val="0"/>
              </a:spcAft>
              <a:buClr>
                <a:schemeClr val="dk2"/>
              </a:buClr>
              <a:buSzPts val="2800"/>
              <a:buNone/>
              <a:defRPr>
                <a:solidFill>
                  <a:schemeClr val="dk2"/>
                </a:solidFill>
                <a:latin typeface="Work Sans"/>
                <a:ea typeface="Work Sans"/>
                <a:cs typeface="Work Sans"/>
                <a:sym typeface="Work Sans"/>
              </a:defRPr>
            </a:lvl4pPr>
            <a:lvl5pPr lvl="4">
              <a:spcBef>
                <a:spcPts val="0"/>
              </a:spcBef>
              <a:spcAft>
                <a:spcPts val="0"/>
              </a:spcAft>
              <a:buClr>
                <a:schemeClr val="dk2"/>
              </a:buClr>
              <a:buSzPts val="2800"/>
              <a:buNone/>
              <a:defRPr>
                <a:solidFill>
                  <a:schemeClr val="dk2"/>
                </a:solidFill>
                <a:latin typeface="Work Sans"/>
                <a:ea typeface="Work Sans"/>
                <a:cs typeface="Work Sans"/>
                <a:sym typeface="Work Sans"/>
              </a:defRPr>
            </a:lvl5pPr>
            <a:lvl6pPr lvl="5">
              <a:spcBef>
                <a:spcPts val="0"/>
              </a:spcBef>
              <a:spcAft>
                <a:spcPts val="0"/>
              </a:spcAft>
              <a:buClr>
                <a:schemeClr val="dk2"/>
              </a:buClr>
              <a:buSzPts val="2800"/>
              <a:buNone/>
              <a:defRPr>
                <a:solidFill>
                  <a:schemeClr val="dk2"/>
                </a:solidFill>
                <a:latin typeface="Work Sans"/>
                <a:ea typeface="Work Sans"/>
                <a:cs typeface="Work Sans"/>
                <a:sym typeface="Work Sans"/>
              </a:defRPr>
            </a:lvl6pPr>
            <a:lvl7pPr lvl="6">
              <a:spcBef>
                <a:spcPts val="0"/>
              </a:spcBef>
              <a:spcAft>
                <a:spcPts val="0"/>
              </a:spcAft>
              <a:buClr>
                <a:schemeClr val="dk2"/>
              </a:buClr>
              <a:buSzPts val="2800"/>
              <a:buNone/>
              <a:defRPr>
                <a:solidFill>
                  <a:schemeClr val="dk2"/>
                </a:solidFill>
                <a:latin typeface="Work Sans"/>
                <a:ea typeface="Work Sans"/>
                <a:cs typeface="Work Sans"/>
                <a:sym typeface="Work Sans"/>
              </a:defRPr>
            </a:lvl7pPr>
            <a:lvl8pPr lvl="7">
              <a:spcBef>
                <a:spcPts val="0"/>
              </a:spcBef>
              <a:spcAft>
                <a:spcPts val="0"/>
              </a:spcAft>
              <a:buClr>
                <a:schemeClr val="dk2"/>
              </a:buClr>
              <a:buSzPts val="2800"/>
              <a:buNone/>
              <a:defRPr>
                <a:solidFill>
                  <a:schemeClr val="dk2"/>
                </a:solidFill>
                <a:latin typeface="Work Sans"/>
                <a:ea typeface="Work Sans"/>
                <a:cs typeface="Work Sans"/>
                <a:sym typeface="Work Sans"/>
              </a:defRPr>
            </a:lvl8pPr>
            <a:lvl9pPr lvl="8">
              <a:spcBef>
                <a:spcPts val="0"/>
              </a:spcBef>
              <a:spcAft>
                <a:spcPts val="0"/>
              </a:spcAft>
              <a:buClr>
                <a:schemeClr val="dk2"/>
              </a:buClr>
              <a:buSzPts val="2800"/>
              <a:buNone/>
              <a:defRPr>
                <a:solidFill>
                  <a:schemeClr val="dk2"/>
                </a:solidFill>
                <a:latin typeface="Work Sans"/>
                <a:ea typeface="Work Sans"/>
                <a:cs typeface="Work Sans"/>
                <a:sym typeface="Work Sans"/>
              </a:defRPr>
            </a:lvl9pPr>
          </a:lstStyle>
          <a:p/>
        </p:txBody>
      </p:sp>
      <p:sp>
        <p:nvSpPr>
          <p:cNvPr id="229" name="Google Shape;229;p38"/>
          <p:cNvSpPr txBox="1"/>
          <p:nvPr>
            <p:ph idx="2" type="title"/>
          </p:nvPr>
        </p:nvSpPr>
        <p:spPr>
          <a:xfrm>
            <a:off x="783675" y="1937719"/>
            <a:ext cx="7837500" cy="998100"/>
          </a:xfrm>
          <a:prstGeom prst="rect">
            <a:avLst/>
          </a:prstGeom>
        </p:spPr>
        <p:txBody>
          <a:bodyPr anchorCtr="0" anchor="t" bIns="0" lIns="0" spcFirstLastPara="1" rIns="0" wrap="square" tIns="0">
            <a:noAutofit/>
          </a:bodyPr>
          <a:lstStyle>
            <a:lvl1pPr lvl="0">
              <a:spcBef>
                <a:spcPts val="0"/>
              </a:spcBef>
              <a:spcAft>
                <a:spcPts val="0"/>
              </a:spcAft>
              <a:buSzPts val="7400"/>
              <a:buNone/>
              <a:defRPr sz="7400"/>
            </a:lvl1pPr>
            <a:lvl2pPr lvl="1">
              <a:spcBef>
                <a:spcPts val="0"/>
              </a:spcBef>
              <a:spcAft>
                <a:spcPts val="0"/>
              </a:spcAft>
              <a:buSzPts val="2800"/>
              <a:buNone/>
              <a:defRPr>
                <a:latin typeface="Work Sans"/>
                <a:ea typeface="Work Sans"/>
                <a:cs typeface="Work Sans"/>
                <a:sym typeface="Work Sans"/>
              </a:defRPr>
            </a:lvl2pPr>
            <a:lvl3pPr lvl="2">
              <a:spcBef>
                <a:spcPts val="0"/>
              </a:spcBef>
              <a:spcAft>
                <a:spcPts val="0"/>
              </a:spcAft>
              <a:buSzPts val="2800"/>
              <a:buNone/>
              <a:defRPr>
                <a:latin typeface="Work Sans"/>
                <a:ea typeface="Work Sans"/>
                <a:cs typeface="Work Sans"/>
                <a:sym typeface="Work Sans"/>
              </a:defRPr>
            </a:lvl3pPr>
            <a:lvl4pPr lvl="3">
              <a:spcBef>
                <a:spcPts val="0"/>
              </a:spcBef>
              <a:spcAft>
                <a:spcPts val="0"/>
              </a:spcAft>
              <a:buSzPts val="2800"/>
              <a:buNone/>
              <a:defRPr>
                <a:latin typeface="Work Sans"/>
                <a:ea typeface="Work Sans"/>
                <a:cs typeface="Work Sans"/>
                <a:sym typeface="Work Sans"/>
              </a:defRPr>
            </a:lvl4pPr>
            <a:lvl5pPr lvl="4">
              <a:spcBef>
                <a:spcPts val="0"/>
              </a:spcBef>
              <a:spcAft>
                <a:spcPts val="0"/>
              </a:spcAft>
              <a:buSzPts val="2800"/>
              <a:buNone/>
              <a:defRPr>
                <a:latin typeface="Work Sans"/>
                <a:ea typeface="Work Sans"/>
                <a:cs typeface="Work Sans"/>
                <a:sym typeface="Work Sans"/>
              </a:defRPr>
            </a:lvl5pPr>
            <a:lvl6pPr lvl="5">
              <a:spcBef>
                <a:spcPts val="0"/>
              </a:spcBef>
              <a:spcAft>
                <a:spcPts val="0"/>
              </a:spcAft>
              <a:buSzPts val="2800"/>
              <a:buNone/>
              <a:defRPr>
                <a:latin typeface="Work Sans"/>
                <a:ea typeface="Work Sans"/>
                <a:cs typeface="Work Sans"/>
                <a:sym typeface="Work Sans"/>
              </a:defRPr>
            </a:lvl6pPr>
            <a:lvl7pPr lvl="6">
              <a:spcBef>
                <a:spcPts val="0"/>
              </a:spcBef>
              <a:spcAft>
                <a:spcPts val="0"/>
              </a:spcAft>
              <a:buSzPts val="2800"/>
              <a:buNone/>
              <a:defRPr>
                <a:latin typeface="Work Sans"/>
                <a:ea typeface="Work Sans"/>
                <a:cs typeface="Work Sans"/>
                <a:sym typeface="Work Sans"/>
              </a:defRPr>
            </a:lvl7pPr>
            <a:lvl8pPr lvl="7">
              <a:spcBef>
                <a:spcPts val="0"/>
              </a:spcBef>
              <a:spcAft>
                <a:spcPts val="0"/>
              </a:spcAft>
              <a:buSzPts val="2800"/>
              <a:buNone/>
              <a:defRPr>
                <a:latin typeface="Work Sans"/>
                <a:ea typeface="Work Sans"/>
                <a:cs typeface="Work Sans"/>
                <a:sym typeface="Work Sans"/>
              </a:defRPr>
            </a:lvl8pPr>
            <a:lvl9pPr lvl="8">
              <a:spcBef>
                <a:spcPts val="0"/>
              </a:spcBef>
              <a:spcAft>
                <a:spcPts val="0"/>
              </a:spcAft>
              <a:buSzPts val="2800"/>
              <a:buNone/>
              <a:defRPr>
                <a:latin typeface="Work Sans"/>
                <a:ea typeface="Work Sans"/>
                <a:cs typeface="Work Sans"/>
                <a:sym typeface="Work Sans"/>
              </a:defRPr>
            </a:lvl9pPr>
          </a:lstStyle>
          <a:p/>
        </p:txBody>
      </p:sp>
      <p:sp>
        <p:nvSpPr>
          <p:cNvPr id="230" name="Google Shape;230;p38"/>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231" name="Google Shape;231;p38"/>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232" name="Google Shape;232;p38"/>
          <p:cNvSpPr txBox="1"/>
          <p:nvPr>
            <p:ph idx="1"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dk1"/>
              </a:buClr>
              <a:buSzPts val="800"/>
              <a:buChar char="●"/>
              <a:defRPr/>
            </a:lvl1pPr>
            <a:lvl2pPr indent="-279400" lvl="1" marL="914400" algn="ctr">
              <a:spcBef>
                <a:spcPts val="0"/>
              </a:spcBef>
              <a:spcAft>
                <a:spcPts val="0"/>
              </a:spcAft>
              <a:buClr>
                <a:schemeClr val="dk1"/>
              </a:buClr>
              <a:buSzPts val="800"/>
              <a:buChar char="○"/>
              <a:defRPr/>
            </a:lvl2pPr>
            <a:lvl3pPr indent="-279400" lvl="2" marL="1371600" algn="ctr">
              <a:spcBef>
                <a:spcPts val="0"/>
              </a:spcBef>
              <a:spcAft>
                <a:spcPts val="0"/>
              </a:spcAft>
              <a:buClr>
                <a:schemeClr val="dk1"/>
              </a:buClr>
              <a:buSzPts val="800"/>
              <a:buChar char="■"/>
              <a:defRPr/>
            </a:lvl3pPr>
            <a:lvl4pPr indent="-279400" lvl="3" marL="1828800" algn="ctr">
              <a:spcBef>
                <a:spcPts val="0"/>
              </a:spcBef>
              <a:spcAft>
                <a:spcPts val="0"/>
              </a:spcAft>
              <a:buClr>
                <a:schemeClr val="dk1"/>
              </a:buClr>
              <a:buSzPts val="800"/>
              <a:buChar char="●"/>
              <a:defRPr/>
            </a:lvl4pPr>
            <a:lvl5pPr indent="-279400" lvl="4" marL="2286000" algn="ctr">
              <a:spcBef>
                <a:spcPts val="0"/>
              </a:spcBef>
              <a:spcAft>
                <a:spcPts val="0"/>
              </a:spcAft>
              <a:buClr>
                <a:schemeClr val="dk1"/>
              </a:buClr>
              <a:buSzPts val="800"/>
              <a:buChar char="○"/>
              <a:defRPr/>
            </a:lvl5pPr>
            <a:lvl6pPr indent="-279400" lvl="5" marL="2743200" algn="ctr">
              <a:spcBef>
                <a:spcPts val="0"/>
              </a:spcBef>
              <a:spcAft>
                <a:spcPts val="0"/>
              </a:spcAft>
              <a:buClr>
                <a:schemeClr val="dk1"/>
              </a:buClr>
              <a:buSzPts val="800"/>
              <a:buChar char="■"/>
              <a:defRPr/>
            </a:lvl6pPr>
            <a:lvl7pPr indent="-279400" lvl="6" marL="3200400" algn="ctr">
              <a:spcBef>
                <a:spcPts val="0"/>
              </a:spcBef>
              <a:spcAft>
                <a:spcPts val="0"/>
              </a:spcAft>
              <a:buClr>
                <a:schemeClr val="dk1"/>
              </a:buClr>
              <a:buSzPts val="800"/>
              <a:buChar char="●"/>
              <a:defRPr/>
            </a:lvl7pPr>
            <a:lvl8pPr indent="-279400" lvl="7" marL="3657600" algn="ctr">
              <a:spcBef>
                <a:spcPts val="0"/>
              </a:spcBef>
              <a:spcAft>
                <a:spcPts val="0"/>
              </a:spcAft>
              <a:buClr>
                <a:schemeClr val="dk1"/>
              </a:buClr>
              <a:buSzPts val="800"/>
              <a:buChar char="○"/>
              <a:defRPr/>
            </a:lvl8pPr>
            <a:lvl9pPr indent="-279400" lvl="8" marL="4114800" algn="ctr">
              <a:spcBef>
                <a:spcPts val="0"/>
              </a:spcBef>
              <a:spcAft>
                <a:spcPts val="0"/>
              </a:spcAft>
              <a:buClr>
                <a:schemeClr val="dk1"/>
              </a:buClr>
              <a:buSzPts val="800"/>
              <a:buChar char="■"/>
              <a:defRPr/>
            </a:lvl9pPr>
          </a:lstStyle>
          <a:p/>
        </p:txBody>
      </p:sp>
      <p:sp>
        <p:nvSpPr>
          <p:cNvPr id="233" name="Google Shape;233;p38"/>
          <p:cNvSpPr txBox="1"/>
          <p:nvPr>
            <p:ph idx="3"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dk1"/>
              </a:buClr>
              <a:buSzPts val="800"/>
              <a:buChar char="●"/>
              <a:defRPr/>
            </a:lvl1pPr>
            <a:lvl2pPr indent="-279400" lvl="1" marL="914400" algn="ctr">
              <a:spcBef>
                <a:spcPts val="0"/>
              </a:spcBef>
              <a:spcAft>
                <a:spcPts val="0"/>
              </a:spcAft>
              <a:buClr>
                <a:schemeClr val="dk1"/>
              </a:buClr>
              <a:buSzPts val="800"/>
              <a:buChar char="○"/>
              <a:defRPr/>
            </a:lvl2pPr>
            <a:lvl3pPr indent="-279400" lvl="2" marL="1371600" algn="ctr">
              <a:spcBef>
                <a:spcPts val="0"/>
              </a:spcBef>
              <a:spcAft>
                <a:spcPts val="0"/>
              </a:spcAft>
              <a:buClr>
                <a:schemeClr val="dk1"/>
              </a:buClr>
              <a:buSzPts val="800"/>
              <a:buChar char="■"/>
              <a:defRPr/>
            </a:lvl3pPr>
            <a:lvl4pPr indent="-279400" lvl="3" marL="1828800" algn="ctr">
              <a:spcBef>
                <a:spcPts val="0"/>
              </a:spcBef>
              <a:spcAft>
                <a:spcPts val="0"/>
              </a:spcAft>
              <a:buClr>
                <a:schemeClr val="dk1"/>
              </a:buClr>
              <a:buSzPts val="800"/>
              <a:buChar char="●"/>
              <a:defRPr/>
            </a:lvl4pPr>
            <a:lvl5pPr indent="-279400" lvl="4" marL="2286000" algn="ctr">
              <a:spcBef>
                <a:spcPts val="0"/>
              </a:spcBef>
              <a:spcAft>
                <a:spcPts val="0"/>
              </a:spcAft>
              <a:buClr>
                <a:schemeClr val="dk1"/>
              </a:buClr>
              <a:buSzPts val="800"/>
              <a:buChar char="○"/>
              <a:defRPr/>
            </a:lvl5pPr>
            <a:lvl6pPr indent="-279400" lvl="5" marL="2743200" algn="ctr">
              <a:spcBef>
                <a:spcPts val="0"/>
              </a:spcBef>
              <a:spcAft>
                <a:spcPts val="0"/>
              </a:spcAft>
              <a:buClr>
                <a:schemeClr val="dk1"/>
              </a:buClr>
              <a:buSzPts val="800"/>
              <a:buChar char="■"/>
              <a:defRPr/>
            </a:lvl6pPr>
            <a:lvl7pPr indent="-279400" lvl="6" marL="3200400" algn="ctr">
              <a:spcBef>
                <a:spcPts val="0"/>
              </a:spcBef>
              <a:spcAft>
                <a:spcPts val="0"/>
              </a:spcAft>
              <a:buClr>
                <a:schemeClr val="dk1"/>
              </a:buClr>
              <a:buSzPts val="800"/>
              <a:buChar char="●"/>
              <a:defRPr/>
            </a:lvl7pPr>
            <a:lvl8pPr indent="-279400" lvl="7" marL="3657600" algn="ctr">
              <a:spcBef>
                <a:spcPts val="0"/>
              </a:spcBef>
              <a:spcAft>
                <a:spcPts val="0"/>
              </a:spcAft>
              <a:buClr>
                <a:schemeClr val="dk1"/>
              </a:buClr>
              <a:buSzPts val="800"/>
              <a:buChar char="○"/>
              <a:defRPr/>
            </a:lvl8pPr>
            <a:lvl9pPr indent="-279400" lvl="8" marL="4114800" algn="ctr">
              <a:spcBef>
                <a:spcPts val="0"/>
              </a:spcBef>
              <a:spcAft>
                <a:spcPts val="0"/>
              </a:spcAft>
              <a:buClr>
                <a:schemeClr val="dk1"/>
              </a:buClr>
              <a:buSzPts val="800"/>
              <a:buChar char="■"/>
              <a:defRPr/>
            </a:lvl9pPr>
          </a:lstStyle>
          <a:p/>
        </p:txBody>
      </p:sp>
      <p:sp>
        <p:nvSpPr>
          <p:cNvPr id="234" name="Google Shape;234;p38"/>
          <p:cNvSpPr txBox="1"/>
          <p:nvPr>
            <p:ph idx="4"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dk1"/>
              </a:buClr>
              <a:buSzPts val="800"/>
              <a:buChar char="●"/>
              <a:defRPr/>
            </a:lvl1pPr>
            <a:lvl2pPr indent="-279400" lvl="1" marL="914400" algn="r">
              <a:spcBef>
                <a:spcPts val="0"/>
              </a:spcBef>
              <a:spcAft>
                <a:spcPts val="0"/>
              </a:spcAft>
              <a:buClr>
                <a:schemeClr val="dk1"/>
              </a:buClr>
              <a:buSzPts val="800"/>
              <a:buChar char="○"/>
              <a:defRPr/>
            </a:lvl2pPr>
            <a:lvl3pPr indent="-279400" lvl="2" marL="1371600" algn="r">
              <a:spcBef>
                <a:spcPts val="0"/>
              </a:spcBef>
              <a:spcAft>
                <a:spcPts val="0"/>
              </a:spcAft>
              <a:buClr>
                <a:schemeClr val="dk1"/>
              </a:buClr>
              <a:buSzPts val="800"/>
              <a:buChar char="■"/>
              <a:defRPr/>
            </a:lvl3pPr>
            <a:lvl4pPr indent="-279400" lvl="3" marL="1828800" algn="r">
              <a:spcBef>
                <a:spcPts val="0"/>
              </a:spcBef>
              <a:spcAft>
                <a:spcPts val="0"/>
              </a:spcAft>
              <a:buClr>
                <a:schemeClr val="dk1"/>
              </a:buClr>
              <a:buSzPts val="800"/>
              <a:buChar char="●"/>
              <a:defRPr/>
            </a:lvl4pPr>
            <a:lvl5pPr indent="-279400" lvl="4" marL="2286000" algn="r">
              <a:spcBef>
                <a:spcPts val="0"/>
              </a:spcBef>
              <a:spcAft>
                <a:spcPts val="0"/>
              </a:spcAft>
              <a:buClr>
                <a:schemeClr val="dk1"/>
              </a:buClr>
              <a:buSzPts val="800"/>
              <a:buChar char="○"/>
              <a:defRPr/>
            </a:lvl5pPr>
            <a:lvl6pPr indent="-279400" lvl="5" marL="2743200" algn="r">
              <a:spcBef>
                <a:spcPts val="0"/>
              </a:spcBef>
              <a:spcAft>
                <a:spcPts val="0"/>
              </a:spcAft>
              <a:buClr>
                <a:schemeClr val="dk1"/>
              </a:buClr>
              <a:buSzPts val="800"/>
              <a:buChar char="■"/>
              <a:defRPr/>
            </a:lvl6pPr>
            <a:lvl7pPr indent="-279400" lvl="6" marL="3200400" algn="r">
              <a:spcBef>
                <a:spcPts val="0"/>
              </a:spcBef>
              <a:spcAft>
                <a:spcPts val="0"/>
              </a:spcAft>
              <a:buClr>
                <a:schemeClr val="dk1"/>
              </a:buClr>
              <a:buSzPts val="800"/>
              <a:buChar char="●"/>
              <a:defRPr/>
            </a:lvl7pPr>
            <a:lvl8pPr indent="-279400" lvl="7" marL="3657600" algn="r">
              <a:spcBef>
                <a:spcPts val="0"/>
              </a:spcBef>
              <a:spcAft>
                <a:spcPts val="0"/>
              </a:spcAft>
              <a:buClr>
                <a:schemeClr val="dk1"/>
              </a:buClr>
              <a:buSzPts val="800"/>
              <a:buChar char="○"/>
              <a:defRPr/>
            </a:lvl8pPr>
            <a:lvl9pPr indent="-279400" lvl="8" marL="4114800" algn="r">
              <a:spcBef>
                <a:spcPts val="0"/>
              </a:spcBef>
              <a:spcAft>
                <a:spcPts val="0"/>
              </a:spcAft>
              <a:buClr>
                <a:schemeClr val="dk1"/>
              </a:buClr>
              <a:buSzPts val="800"/>
              <a:buChar char="■"/>
              <a:defRPr/>
            </a:lvl9pPr>
          </a:lstStyle>
          <a:p/>
        </p:txBody>
      </p:sp>
      <p:sp>
        <p:nvSpPr>
          <p:cNvPr id="235" name="Google Shape;235;p38"/>
          <p:cNvSpPr/>
          <p:nvPr>
            <p:ph idx="5" type="pic"/>
          </p:nvPr>
        </p:nvSpPr>
        <p:spPr>
          <a:xfrm>
            <a:off x="8169375" y="3803400"/>
            <a:ext cx="713400" cy="712800"/>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type="titleOnly">
  <p:cSld name="TITLE_ONLY">
    <p:spTree>
      <p:nvGrpSpPr>
        <p:cNvPr id="236" name="Shape 236"/>
        <p:cNvGrpSpPr/>
        <p:nvPr/>
      </p:nvGrpSpPr>
      <p:grpSpPr>
        <a:xfrm>
          <a:off x="0" y="0"/>
          <a:ext cx="0" cy="0"/>
          <a:chOff x="0" y="0"/>
          <a:chExt cx="0" cy="0"/>
        </a:xfrm>
      </p:grpSpPr>
      <p:sp>
        <p:nvSpPr>
          <p:cNvPr id="237" name="Google Shape;237;p39"/>
          <p:cNvSpPr/>
          <p:nvPr/>
        </p:nvSpPr>
        <p:spPr>
          <a:xfrm rot="5400000">
            <a:off x="-543125"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9"/>
          <p:cNvSpPr txBox="1"/>
          <p:nvPr>
            <p:ph type="title"/>
          </p:nvPr>
        </p:nvSpPr>
        <p:spPr>
          <a:xfrm>
            <a:off x="438912" y="612648"/>
            <a:ext cx="2277300" cy="97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800"/>
              <a:buFont typeface="Work Sans Black"/>
              <a:buNone/>
              <a:defRPr>
                <a:solidFill>
                  <a:schemeClr val="dk1"/>
                </a:solidFill>
              </a:defRPr>
            </a:lvl1pPr>
            <a:lvl2pPr lvl="1">
              <a:spcBef>
                <a:spcPts val="0"/>
              </a:spcBef>
              <a:spcAft>
                <a:spcPts val="0"/>
              </a:spcAft>
              <a:buClr>
                <a:schemeClr val="lt2"/>
              </a:buClr>
              <a:buSzPts val="2800"/>
              <a:buFont typeface="Work Sans Black"/>
              <a:buNone/>
              <a:defRPr/>
            </a:lvl2pPr>
            <a:lvl3pPr lvl="2">
              <a:spcBef>
                <a:spcPts val="0"/>
              </a:spcBef>
              <a:spcAft>
                <a:spcPts val="0"/>
              </a:spcAft>
              <a:buClr>
                <a:schemeClr val="lt2"/>
              </a:buClr>
              <a:buSzPts val="2800"/>
              <a:buFont typeface="Work Sans Black"/>
              <a:buNone/>
              <a:defRPr/>
            </a:lvl3pPr>
            <a:lvl4pPr lvl="3">
              <a:spcBef>
                <a:spcPts val="0"/>
              </a:spcBef>
              <a:spcAft>
                <a:spcPts val="0"/>
              </a:spcAft>
              <a:buClr>
                <a:schemeClr val="lt2"/>
              </a:buClr>
              <a:buSzPts val="2800"/>
              <a:buFont typeface="Work Sans Black"/>
              <a:buNone/>
              <a:defRPr/>
            </a:lvl4pPr>
            <a:lvl5pPr lvl="4">
              <a:spcBef>
                <a:spcPts val="0"/>
              </a:spcBef>
              <a:spcAft>
                <a:spcPts val="0"/>
              </a:spcAft>
              <a:buClr>
                <a:schemeClr val="lt2"/>
              </a:buClr>
              <a:buSzPts val="2800"/>
              <a:buFont typeface="Work Sans Black"/>
              <a:buNone/>
              <a:defRPr/>
            </a:lvl5pPr>
            <a:lvl6pPr lvl="5">
              <a:spcBef>
                <a:spcPts val="0"/>
              </a:spcBef>
              <a:spcAft>
                <a:spcPts val="0"/>
              </a:spcAft>
              <a:buClr>
                <a:schemeClr val="lt2"/>
              </a:buClr>
              <a:buSzPts val="2800"/>
              <a:buFont typeface="Work Sans Black"/>
              <a:buNone/>
              <a:defRPr/>
            </a:lvl6pPr>
            <a:lvl7pPr lvl="6">
              <a:spcBef>
                <a:spcPts val="0"/>
              </a:spcBef>
              <a:spcAft>
                <a:spcPts val="0"/>
              </a:spcAft>
              <a:buClr>
                <a:schemeClr val="lt2"/>
              </a:buClr>
              <a:buSzPts val="2800"/>
              <a:buFont typeface="Work Sans Black"/>
              <a:buNone/>
              <a:defRPr/>
            </a:lvl7pPr>
            <a:lvl8pPr lvl="7">
              <a:spcBef>
                <a:spcPts val="0"/>
              </a:spcBef>
              <a:spcAft>
                <a:spcPts val="0"/>
              </a:spcAft>
              <a:buClr>
                <a:schemeClr val="lt2"/>
              </a:buClr>
              <a:buSzPts val="2800"/>
              <a:buFont typeface="Work Sans Black"/>
              <a:buNone/>
              <a:defRPr/>
            </a:lvl8pPr>
            <a:lvl9pPr lvl="8">
              <a:spcBef>
                <a:spcPts val="0"/>
              </a:spcBef>
              <a:spcAft>
                <a:spcPts val="0"/>
              </a:spcAft>
              <a:buClr>
                <a:schemeClr val="lt2"/>
              </a:buClr>
              <a:buSzPts val="2800"/>
              <a:buFont typeface="Work Sans Black"/>
              <a:buNone/>
              <a:defRPr/>
            </a:lvl9pPr>
          </a:lstStyle>
          <a:p/>
        </p:txBody>
      </p:sp>
      <p:sp>
        <p:nvSpPr>
          <p:cNvPr id="239" name="Google Shape;239;p39"/>
          <p:cNvSpPr txBox="1"/>
          <p:nvPr>
            <p:ph idx="1" type="subTitle"/>
          </p:nvPr>
        </p:nvSpPr>
        <p:spPr>
          <a:xfrm>
            <a:off x="449575" y="432575"/>
            <a:ext cx="22770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240" name="Google Shape;240;p39"/>
          <p:cNvSpPr txBox="1"/>
          <p:nvPr>
            <p:ph idx="12" type="sldNum"/>
          </p:nvPr>
        </p:nvSpPr>
        <p:spPr>
          <a:xfrm>
            <a:off x="226300" y="4886025"/>
            <a:ext cx="456600" cy="169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241" name="Google Shape;241;p39"/>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242" name="Google Shape;242;p39"/>
          <p:cNvSpPr txBox="1"/>
          <p:nvPr>
            <p:ph idx="2"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43" name="Google Shape;243;p39"/>
          <p:cNvSpPr txBox="1"/>
          <p:nvPr>
            <p:ph idx="3"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44" name="Google Shape;244;p39"/>
          <p:cNvSpPr txBox="1"/>
          <p:nvPr>
            <p:ph idx="4"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sp>
        <p:nvSpPr>
          <p:cNvPr id="245" name="Google Shape;245;p39"/>
          <p:cNvSpPr txBox="1"/>
          <p:nvPr>
            <p:ph idx="5" type="body"/>
          </p:nvPr>
        </p:nvSpPr>
        <p:spPr>
          <a:xfrm>
            <a:off x="449575" y="3121200"/>
            <a:ext cx="22665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246" name="Google Shape;246;p39"/>
          <p:cNvSpPr/>
          <p:nvPr>
            <p:ph idx="6" type="pic"/>
          </p:nvPr>
        </p:nvSpPr>
        <p:spPr>
          <a:xfrm>
            <a:off x="3191025" y="237725"/>
            <a:ext cx="5687100" cy="4041000"/>
          </a:xfrm>
          <a:prstGeom prst="rect">
            <a:avLst/>
          </a:prstGeom>
          <a:noFill/>
          <a:ln>
            <a:noFill/>
          </a:ln>
        </p:spPr>
      </p:sp>
      <p:sp>
        <p:nvSpPr>
          <p:cNvPr id="247" name="Google Shape;247;p39"/>
          <p:cNvSpPr txBox="1"/>
          <p:nvPr>
            <p:ph idx="7" type="body"/>
          </p:nvPr>
        </p:nvSpPr>
        <p:spPr>
          <a:xfrm>
            <a:off x="3191400" y="4417843"/>
            <a:ext cx="56871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ONE_COLUMN_TEXT">
    <p:spTree>
      <p:nvGrpSpPr>
        <p:cNvPr id="248" name="Shape 248"/>
        <p:cNvGrpSpPr/>
        <p:nvPr/>
      </p:nvGrpSpPr>
      <p:grpSpPr>
        <a:xfrm>
          <a:off x="0" y="0"/>
          <a:ext cx="0" cy="0"/>
          <a:chOff x="0" y="0"/>
          <a:chExt cx="0" cy="0"/>
        </a:xfrm>
      </p:grpSpPr>
      <p:sp>
        <p:nvSpPr>
          <p:cNvPr id="249" name="Google Shape;249;p40"/>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50" name="Google Shape;250;p40"/>
          <p:cNvSpPr/>
          <p:nvPr/>
        </p:nvSpPr>
        <p:spPr>
          <a:xfrm rot="5400000">
            <a:off x="-543125"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0"/>
          <p:cNvSpPr txBox="1"/>
          <p:nvPr>
            <p:ph idx="1" type="subTitle"/>
          </p:nvPr>
        </p:nvSpPr>
        <p:spPr>
          <a:xfrm>
            <a:off x="449575" y="432575"/>
            <a:ext cx="22770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252" name="Google Shape;252;p40"/>
          <p:cNvSpPr txBox="1"/>
          <p:nvPr>
            <p:ph idx="2" type="body"/>
          </p:nvPr>
        </p:nvSpPr>
        <p:spPr>
          <a:xfrm>
            <a:off x="449575" y="3121200"/>
            <a:ext cx="22665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253" name="Google Shape;253;p40"/>
          <p:cNvSpPr txBox="1"/>
          <p:nvPr>
            <p:ph idx="3" type="body"/>
          </p:nvPr>
        </p:nvSpPr>
        <p:spPr>
          <a:xfrm>
            <a:off x="3280618" y="4269035"/>
            <a:ext cx="2691900" cy="1692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1pPr>
            <a:lvl2pPr indent="-298450" lvl="1" marL="914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2pPr>
            <a:lvl3pPr indent="-298450" lvl="2" marL="1371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3pPr>
            <a:lvl4pPr indent="-298450" lvl="3" marL="1828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4pPr>
            <a:lvl5pPr indent="-298450" lvl="4" marL="22860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5pPr>
            <a:lvl6pPr indent="-298450" lvl="5" marL="2743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6pPr>
            <a:lvl7pPr indent="-298450" lvl="6" marL="3200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7pPr>
            <a:lvl8pPr indent="-298450" lvl="7" marL="3657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8pPr>
            <a:lvl9pPr indent="-298450" lvl="8" marL="4114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9pPr>
          </a:lstStyle>
          <a:p/>
        </p:txBody>
      </p:sp>
      <p:sp>
        <p:nvSpPr>
          <p:cNvPr id="254" name="Google Shape;254;p40"/>
          <p:cNvSpPr txBox="1"/>
          <p:nvPr>
            <p:ph idx="4" type="body"/>
          </p:nvPr>
        </p:nvSpPr>
        <p:spPr>
          <a:xfrm>
            <a:off x="6138193" y="4269035"/>
            <a:ext cx="2691900" cy="1692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1pPr>
            <a:lvl2pPr indent="-298450" lvl="1" marL="914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2pPr>
            <a:lvl3pPr indent="-298450" lvl="2" marL="1371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3pPr>
            <a:lvl4pPr indent="-298450" lvl="3" marL="1828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4pPr>
            <a:lvl5pPr indent="-298450" lvl="4" marL="22860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5pPr>
            <a:lvl6pPr indent="-298450" lvl="5" marL="2743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6pPr>
            <a:lvl7pPr indent="-298450" lvl="6" marL="3200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7pPr>
            <a:lvl8pPr indent="-298450" lvl="7" marL="3657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8pPr>
            <a:lvl9pPr indent="-298450" lvl="8" marL="4114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9pPr>
          </a:lstStyle>
          <a:p/>
        </p:txBody>
      </p:sp>
      <p:sp>
        <p:nvSpPr>
          <p:cNvPr id="255" name="Google Shape;255;p40"/>
          <p:cNvSpPr txBox="1"/>
          <p:nvPr>
            <p:ph idx="5" type="body"/>
          </p:nvPr>
        </p:nvSpPr>
        <p:spPr>
          <a:xfrm>
            <a:off x="3280618" y="3197500"/>
            <a:ext cx="2691900" cy="1692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1pPr>
            <a:lvl2pPr indent="-298450" lvl="1" marL="914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2pPr>
            <a:lvl3pPr indent="-298450" lvl="2" marL="1371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3pPr>
            <a:lvl4pPr indent="-298450" lvl="3" marL="1828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4pPr>
            <a:lvl5pPr indent="-298450" lvl="4" marL="22860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5pPr>
            <a:lvl6pPr indent="-298450" lvl="5" marL="2743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6pPr>
            <a:lvl7pPr indent="-298450" lvl="6" marL="3200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7pPr>
            <a:lvl8pPr indent="-298450" lvl="7" marL="3657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8pPr>
            <a:lvl9pPr indent="-298450" lvl="8" marL="4114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9pPr>
          </a:lstStyle>
          <a:p/>
        </p:txBody>
      </p:sp>
      <p:sp>
        <p:nvSpPr>
          <p:cNvPr id="256" name="Google Shape;256;p40"/>
          <p:cNvSpPr txBox="1"/>
          <p:nvPr>
            <p:ph idx="6" type="body"/>
          </p:nvPr>
        </p:nvSpPr>
        <p:spPr>
          <a:xfrm>
            <a:off x="6138193" y="3197500"/>
            <a:ext cx="2691900" cy="1692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1pPr>
            <a:lvl2pPr indent="-298450" lvl="1" marL="914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2pPr>
            <a:lvl3pPr indent="-298450" lvl="2" marL="1371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3pPr>
            <a:lvl4pPr indent="-298450" lvl="3" marL="1828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4pPr>
            <a:lvl5pPr indent="-298450" lvl="4" marL="22860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5pPr>
            <a:lvl6pPr indent="-298450" lvl="5" marL="2743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6pPr>
            <a:lvl7pPr indent="-298450" lvl="6" marL="3200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7pPr>
            <a:lvl8pPr indent="-298450" lvl="7" marL="3657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8pPr>
            <a:lvl9pPr indent="-298450" lvl="8" marL="4114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9pPr>
          </a:lstStyle>
          <a:p/>
        </p:txBody>
      </p:sp>
      <p:sp>
        <p:nvSpPr>
          <p:cNvPr id="257" name="Google Shape;257;p40"/>
          <p:cNvSpPr txBox="1"/>
          <p:nvPr>
            <p:ph idx="7" type="body"/>
          </p:nvPr>
        </p:nvSpPr>
        <p:spPr>
          <a:xfrm>
            <a:off x="3280618" y="2129750"/>
            <a:ext cx="2691900" cy="1692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1pPr>
            <a:lvl2pPr indent="-298450" lvl="1" marL="914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2pPr>
            <a:lvl3pPr indent="-298450" lvl="2" marL="1371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3pPr>
            <a:lvl4pPr indent="-298450" lvl="3" marL="1828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4pPr>
            <a:lvl5pPr indent="-298450" lvl="4" marL="22860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5pPr>
            <a:lvl6pPr indent="-298450" lvl="5" marL="2743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6pPr>
            <a:lvl7pPr indent="-298450" lvl="6" marL="3200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7pPr>
            <a:lvl8pPr indent="-298450" lvl="7" marL="3657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8pPr>
            <a:lvl9pPr indent="-298450" lvl="8" marL="4114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9pPr>
          </a:lstStyle>
          <a:p/>
        </p:txBody>
      </p:sp>
      <p:sp>
        <p:nvSpPr>
          <p:cNvPr id="258" name="Google Shape;258;p40"/>
          <p:cNvSpPr txBox="1"/>
          <p:nvPr>
            <p:ph idx="8" type="body"/>
          </p:nvPr>
        </p:nvSpPr>
        <p:spPr>
          <a:xfrm>
            <a:off x="6138193" y="2129750"/>
            <a:ext cx="2691900" cy="1692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1pPr>
            <a:lvl2pPr indent="-298450" lvl="1" marL="914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2pPr>
            <a:lvl3pPr indent="-298450" lvl="2" marL="1371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3pPr>
            <a:lvl4pPr indent="-298450" lvl="3" marL="1828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4pPr>
            <a:lvl5pPr indent="-298450" lvl="4" marL="22860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5pPr>
            <a:lvl6pPr indent="-298450" lvl="5" marL="2743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6pPr>
            <a:lvl7pPr indent="-298450" lvl="6" marL="3200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7pPr>
            <a:lvl8pPr indent="-298450" lvl="7" marL="3657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8pPr>
            <a:lvl9pPr indent="-298450" lvl="8" marL="4114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9pPr>
          </a:lstStyle>
          <a:p/>
        </p:txBody>
      </p:sp>
      <p:sp>
        <p:nvSpPr>
          <p:cNvPr id="259" name="Google Shape;259;p40"/>
          <p:cNvSpPr txBox="1"/>
          <p:nvPr>
            <p:ph idx="9" type="body"/>
          </p:nvPr>
        </p:nvSpPr>
        <p:spPr>
          <a:xfrm>
            <a:off x="3280618" y="1062000"/>
            <a:ext cx="2691900" cy="1692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1pPr>
            <a:lvl2pPr indent="-298450" lvl="1" marL="914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2pPr>
            <a:lvl3pPr indent="-298450" lvl="2" marL="1371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3pPr>
            <a:lvl4pPr indent="-298450" lvl="3" marL="1828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4pPr>
            <a:lvl5pPr indent="-298450" lvl="4" marL="22860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5pPr>
            <a:lvl6pPr indent="-298450" lvl="5" marL="2743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6pPr>
            <a:lvl7pPr indent="-298450" lvl="6" marL="3200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7pPr>
            <a:lvl8pPr indent="-298450" lvl="7" marL="3657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8pPr>
            <a:lvl9pPr indent="-298450" lvl="8" marL="4114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9pPr>
          </a:lstStyle>
          <a:p/>
        </p:txBody>
      </p:sp>
      <p:sp>
        <p:nvSpPr>
          <p:cNvPr id="260" name="Google Shape;260;p40"/>
          <p:cNvSpPr txBox="1"/>
          <p:nvPr>
            <p:ph idx="13" type="body"/>
          </p:nvPr>
        </p:nvSpPr>
        <p:spPr>
          <a:xfrm>
            <a:off x="6138193" y="1062000"/>
            <a:ext cx="2691900" cy="1692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1pPr>
            <a:lvl2pPr indent="-298450" lvl="1" marL="914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2pPr>
            <a:lvl3pPr indent="-298450" lvl="2" marL="1371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3pPr>
            <a:lvl4pPr indent="-298450" lvl="3" marL="1828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4pPr>
            <a:lvl5pPr indent="-298450" lvl="4" marL="22860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5pPr>
            <a:lvl6pPr indent="-298450" lvl="5" marL="2743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6pPr>
            <a:lvl7pPr indent="-298450" lvl="6" marL="3200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7pPr>
            <a:lvl8pPr indent="-298450" lvl="7" marL="3657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8pPr>
            <a:lvl9pPr indent="-298450" lvl="8" marL="4114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9pPr>
          </a:lstStyle>
          <a:p/>
        </p:txBody>
      </p:sp>
      <p:sp>
        <p:nvSpPr>
          <p:cNvPr id="261" name="Google Shape;261;p40"/>
          <p:cNvSpPr txBox="1"/>
          <p:nvPr>
            <p:ph type="title"/>
          </p:nvPr>
        </p:nvSpPr>
        <p:spPr>
          <a:xfrm>
            <a:off x="438912" y="612648"/>
            <a:ext cx="2277300" cy="97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800"/>
              <a:buFont typeface="Work Sans Black"/>
              <a:buNone/>
              <a:defRPr>
                <a:solidFill>
                  <a:schemeClr val="dk1"/>
                </a:solidFill>
              </a:defRPr>
            </a:lvl1pPr>
            <a:lvl2pPr lvl="1">
              <a:spcBef>
                <a:spcPts val="0"/>
              </a:spcBef>
              <a:spcAft>
                <a:spcPts val="0"/>
              </a:spcAft>
              <a:buClr>
                <a:schemeClr val="lt2"/>
              </a:buClr>
              <a:buSzPts val="2800"/>
              <a:buFont typeface="Work Sans Black"/>
              <a:buNone/>
              <a:defRPr/>
            </a:lvl2pPr>
            <a:lvl3pPr lvl="2">
              <a:spcBef>
                <a:spcPts val="0"/>
              </a:spcBef>
              <a:spcAft>
                <a:spcPts val="0"/>
              </a:spcAft>
              <a:buClr>
                <a:schemeClr val="lt2"/>
              </a:buClr>
              <a:buSzPts val="2800"/>
              <a:buFont typeface="Work Sans Black"/>
              <a:buNone/>
              <a:defRPr/>
            </a:lvl3pPr>
            <a:lvl4pPr lvl="3">
              <a:spcBef>
                <a:spcPts val="0"/>
              </a:spcBef>
              <a:spcAft>
                <a:spcPts val="0"/>
              </a:spcAft>
              <a:buClr>
                <a:schemeClr val="lt2"/>
              </a:buClr>
              <a:buSzPts val="2800"/>
              <a:buFont typeface="Work Sans Black"/>
              <a:buNone/>
              <a:defRPr/>
            </a:lvl4pPr>
            <a:lvl5pPr lvl="4">
              <a:spcBef>
                <a:spcPts val="0"/>
              </a:spcBef>
              <a:spcAft>
                <a:spcPts val="0"/>
              </a:spcAft>
              <a:buClr>
                <a:schemeClr val="lt2"/>
              </a:buClr>
              <a:buSzPts val="2800"/>
              <a:buFont typeface="Work Sans Black"/>
              <a:buNone/>
              <a:defRPr/>
            </a:lvl5pPr>
            <a:lvl6pPr lvl="5">
              <a:spcBef>
                <a:spcPts val="0"/>
              </a:spcBef>
              <a:spcAft>
                <a:spcPts val="0"/>
              </a:spcAft>
              <a:buClr>
                <a:schemeClr val="lt2"/>
              </a:buClr>
              <a:buSzPts val="2800"/>
              <a:buFont typeface="Work Sans Black"/>
              <a:buNone/>
              <a:defRPr/>
            </a:lvl6pPr>
            <a:lvl7pPr lvl="6">
              <a:spcBef>
                <a:spcPts val="0"/>
              </a:spcBef>
              <a:spcAft>
                <a:spcPts val="0"/>
              </a:spcAft>
              <a:buClr>
                <a:schemeClr val="lt2"/>
              </a:buClr>
              <a:buSzPts val="2800"/>
              <a:buFont typeface="Work Sans Black"/>
              <a:buNone/>
              <a:defRPr/>
            </a:lvl7pPr>
            <a:lvl8pPr lvl="7">
              <a:spcBef>
                <a:spcPts val="0"/>
              </a:spcBef>
              <a:spcAft>
                <a:spcPts val="0"/>
              </a:spcAft>
              <a:buClr>
                <a:schemeClr val="lt2"/>
              </a:buClr>
              <a:buSzPts val="2800"/>
              <a:buFont typeface="Work Sans Black"/>
              <a:buNone/>
              <a:defRPr/>
            </a:lvl8pPr>
            <a:lvl9pPr lvl="8">
              <a:spcBef>
                <a:spcPts val="0"/>
              </a:spcBef>
              <a:spcAft>
                <a:spcPts val="0"/>
              </a:spcAft>
              <a:buClr>
                <a:schemeClr val="lt2"/>
              </a:buClr>
              <a:buSzPts val="2800"/>
              <a:buFont typeface="Work Sans Black"/>
              <a:buNone/>
              <a:defRPr/>
            </a:lvl9pPr>
          </a:lstStyle>
          <a:p/>
        </p:txBody>
      </p:sp>
      <p:sp>
        <p:nvSpPr>
          <p:cNvPr id="262" name="Google Shape;262;p40"/>
          <p:cNvSpPr txBox="1"/>
          <p:nvPr>
            <p:ph idx="14"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63" name="Google Shape;263;p40"/>
          <p:cNvSpPr txBox="1"/>
          <p:nvPr>
            <p:ph idx="15"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64" name="Google Shape;264;p40"/>
          <p:cNvSpPr txBox="1"/>
          <p:nvPr>
            <p:ph idx="16"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265" name="Google Shape;265;p40"/>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Analysis">
  <p:cSld name="MAIN_POINT">
    <p:spTree>
      <p:nvGrpSpPr>
        <p:cNvPr id="266" name="Shape 266"/>
        <p:cNvGrpSpPr/>
        <p:nvPr/>
      </p:nvGrpSpPr>
      <p:grpSpPr>
        <a:xfrm>
          <a:off x="0" y="0"/>
          <a:ext cx="0" cy="0"/>
          <a:chOff x="0" y="0"/>
          <a:chExt cx="0" cy="0"/>
        </a:xfrm>
      </p:grpSpPr>
      <p:sp>
        <p:nvSpPr>
          <p:cNvPr id="267" name="Google Shape;267;p41"/>
          <p:cNvSpPr txBox="1"/>
          <p:nvPr>
            <p:ph idx="1" type="body"/>
          </p:nvPr>
        </p:nvSpPr>
        <p:spPr>
          <a:xfrm rot="-5400000">
            <a:off x="2880627" y="2439527"/>
            <a:ext cx="16713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68" name="Google Shape;268;p41"/>
          <p:cNvSpPr txBox="1"/>
          <p:nvPr>
            <p:ph idx="2" type="body"/>
          </p:nvPr>
        </p:nvSpPr>
        <p:spPr>
          <a:xfrm>
            <a:off x="7799175" y="3062475"/>
            <a:ext cx="1083600" cy="1230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69" name="Google Shape;269;p41"/>
          <p:cNvSpPr/>
          <p:nvPr>
            <p:ph idx="3" type="pic"/>
          </p:nvPr>
        </p:nvSpPr>
        <p:spPr>
          <a:xfrm>
            <a:off x="3932100" y="1663275"/>
            <a:ext cx="3492600" cy="1665000"/>
          </a:xfrm>
          <a:prstGeom prst="rect">
            <a:avLst/>
          </a:prstGeom>
          <a:noFill/>
          <a:ln cap="flat" cmpd="sng" w="9525">
            <a:solidFill>
              <a:schemeClr val="accent6"/>
            </a:solidFill>
            <a:prstDash val="solid"/>
            <a:round/>
            <a:headEnd len="sm" w="sm" type="none"/>
            <a:tailEnd len="sm" w="sm" type="none"/>
          </a:ln>
        </p:spPr>
      </p:sp>
      <p:sp>
        <p:nvSpPr>
          <p:cNvPr id="270" name="Google Shape;270;p41"/>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71" name="Google Shape;271;p41"/>
          <p:cNvSpPr/>
          <p:nvPr/>
        </p:nvSpPr>
        <p:spPr>
          <a:xfrm rot="5400000">
            <a:off x="-543125"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1"/>
          <p:cNvSpPr txBox="1"/>
          <p:nvPr>
            <p:ph idx="4" type="subTitle"/>
          </p:nvPr>
        </p:nvSpPr>
        <p:spPr>
          <a:xfrm>
            <a:off x="449575" y="432575"/>
            <a:ext cx="22770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273" name="Google Shape;273;p41"/>
          <p:cNvSpPr txBox="1"/>
          <p:nvPr>
            <p:ph idx="5" type="body"/>
          </p:nvPr>
        </p:nvSpPr>
        <p:spPr>
          <a:xfrm>
            <a:off x="7799263" y="2288525"/>
            <a:ext cx="1083600" cy="1230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74" name="Google Shape;274;p41"/>
          <p:cNvSpPr txBox="1"/>
          <p:nvPr>
            <p:ph type="title"/>
          </p:nvPr>
        </p:nvSpPr>
        <p:spPr>
          <a:xfrm>
            <a:off x="438912" y="612648"/>
            <a:ext cx="2277300" cy="97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800"/>
              <a:buFont typeface="Work Sans Black"/>
              <a:buNone/>
              <a:defRPr>
                <a:solidFill>
                  <a:schemeClr val="dk1"/>
                </a:solidFill>
              </a:defRPr>
            </a:lvl1pPr>
            <a:lvl2pPr lvl="1">
              <a:spcBef>
                <a:spcPts val="0"/>
              </a:spcBef>
              <a:spcAft>
                <a:spcPts val="0"/>
              </a:spcAft>
              <a:buClr>
                <a:schemeClr val="lt2"/>
              </a:buClr>
              <a:buSzPts val="2800"/>
              <a:buFont typeface="Work Sans Black"/>
              <a:buNone/>
              <a:defRPr/>
            </a:lvl2pPr>
            <a:lvl3pPr lvl="2">
              <a:spcBef>
                <a:spcPts val="0"/>
              </a:spcBef>
              <a:spcAft>
                <a:spcPts val="0"/>
              </a:spcAft>
              <a:buClr>
                <a:schemeClr val="lt2"/>
              </a:buClr>
              <a:buSzPts val="2800"/>
              <a:buFont typeface="Work Sans Black"/>
              <a:buNone/>
              <a:defRPr/>
            </a:lvl3pPr>
            <a:lvl4pPr lvl="3">
              <a:spcBef>
                <a:spcPts val="0"/>
              </a:spcBef>
              <a:spcAft>
                <a:spcPts val="0"/>
              </a:spcAft>
              <a:buClr>
                <a:schemeClr val="lt2"/>
              </a:buClr>
              <a:buSzPts val="2800"/>
              <a:buFont typeface="Work Sans Black"/>
              <a:buNone/>
              <a:defRPr/>
            </a:lvl4pPr>
            <a:lvl5pPr lvl="4">
              <a:spcBef>
                <a:spcPts val="0"/>
              </a:spcBef>
              <a:spcAft>
                <a:spcPts val="0"/>
              </a:spcAft>
              <a:buClr>
                <a:schemeClr val="lt2"/>
              </a:buClr>
              <a:buSzPts val="2800"/>
              <a:buFont typeface="Work Sans Black"/>
              <a:buNone/>
              <a:defRPr/>
            </a:lvl5pPr>
            <a:lvl6pPr lvl="5">
              <a:spcBef>
                <a:spcPts val="0"/>
              </a:spcBef>
              <a:spcAft>
                <a:spcPts val="0"/>
              </a:spcAft>
              <a:buClr>
                <a:schemeClr val="lt2"/>
              </a:buClr>
              <a:buSzPts val="2800"/>
              <a:buFont typeface="Work Sans Black"/>
              <a:buNone/>
              <a:defRPr/>
            </a:lvl6pPr>
            <a:lvl7pPr lvl="6">
              <a:spcBef>
                <a:spcPts val="0"/>
              </a:spcBef>
              <a:spcAft>
                <a:spcPts val="0"/>
              </a:spcAft>
              <a:buClr>
                <a:schemeClr val="lt2"/>
              </a:buClr>
              <a:buSzPts val="2800"/>
              <a:buFont typeface="Work Sans Black"/>
              <a:buNone/>
              <a:defRPr/>
            </a:lvl7pPr>
            <a:lvl8pPr lvl="7">
              <a:spcBef>
                <a:spcPts val="0"/>
              </a:spcBef>
              <a:spcAft>
                <a:spcPts val="0"/>
              </a:spcAft>
              <a:buClr>
                <a:schemeClr val="lt2"/>
              </a:buClr>
              <a:buSzPts val="2800"/>
              <a:buFont typeface="Work Sans Black"/>
              <a:buNone/>
              <a:defRPr/>
            </a:lvl8pPr>
            <a:lvl9pPr lvl="8">
              <a:spcBef>
                <a:spcPts val="0"/>
              </a:spcBef>
              <a:spcAft>
                <a:spcPts val="0"/>
              </a:spcAft>
              <a:buClr>
                <a:schemeClr val="lt2"/>
              </a:buClr>
              <a:buSzPts val="2800"/>
              <a:buFont typeface="Work Sans Black"/>
              <a:buNone/>
              <a:defRPr/>
            </a:lvl9pPr>
          </a:lstStyle>
          <a:p/>
        </p:txBody>
      </p:sp>
      <p:sp>
        <p:nvSpPr>
          <p:cNvPr id="275" name="Google Shape;275;p41"/>
          <p:cNvSpPr txBox="1"/>
          <p:nvPr>
            <p:ph idx="6"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76" name="Google Shape;276;p41"/>
          <p:cNvSpPr txBox="1"/>
          <p:nvPr>
            <p:ph idx="7"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77" name="Google Shape;277;p41"/>
          <p:cNvSpPr txBox="1"/>
          <p:nvPr>
            <p:ph idx="8"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sp>
        <p:nvSpPr>
          <p:cNvPr id="278" name="Google Shape;278;p41"/>
          <p:cNvSpPr txBox="1"/>
          <p:nvPr>
            <p:ph idx="9" type="body"/>
          </p:nvPr>
        </p:nvSpPr>
        <p:spPr>
          <a:xfrm>
            <a:off x="449575" y="3121200"/>
            <a:ext cx="22665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cxnSp>
        <p:nvCxnSpPr>
          <p:cNvPr id="279" name="Google Shape;279;p41"/>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280" name="Google Shape;280;p41"/>
          <p:cNvSpPr txBox="1"/>
          <p:nvPr>
            <p:ph idx="13" type="body"/>
          </p:nvPr>
        </p:nvSpPr>
        <p:spPr>
          <a:xfrm>
            <a:off x="4600975" y="3469432"/>
            <a:ext cx="22263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Use">
  <p:cSld name="SECTION_TITLE_AND_DESCRIPTION">
    <p:spTree>
      <p:nvGrpSpPr>
        <p:cNvPr id="281" name="Shape 281"/>
        <p:cNvGrpSpPr/>
        <p:nvPr/>
      </p:nvGrpSpPr>
      <p:grpSpPr>
        <a:xfrm>
          <a:off x="0" y="0"/>
          <a:ext cx="0" cy="0"/>
          <a:chOff x="0" y="0"/>
          <a:chExt cx="0" cy="0"/>
        </a:xfrm>
      </p:grpSpPr>
      <p:sp>
        <p:nvSpPr>
          <p:cNvPr id="282" name="Google Shape;282;p42"/>
          <p:cNvSpPr/>
          <p:nvPr>
            <p:ph idx="2" type="pic"/>
          </p:nvPr>
        </p:nvSpPr>
        <p:spPr>
          <a:xfrm>
            <a:off x="6044400" y="2376600"/>
            <a:ext cx="2838300" cy="2138400"/>
          </a:xfrm>
          <a:prstGeom prst="rect">
            <a:avLst/>
          </a:prstGeom>
          <a:noFill/>
          <a:ln>
            <a:noFill/>
          </a:ln>
        </p:spPr>
      </p:sp>
      <p:sp>
        <p:nvSpPr>
          <p:cNvPr id="283" name="Google Shape;283;p42"/>
          <p:cNvSpPr/>
          <p:nvPr>
            <p:ph idx="3" type="pic"/>
          </p:nvPr>
        </p:nvSpPr>
        <p:spPr>
          <a:xfrm>
            <a:off x="6044400" y="237000"/>
            <a:ext cx="2838300" cy="2138400"/>
          </a:xfrm>
          <a:prstGeom prst="rect">
            <a:avLst/>
          </a:prstGeom>
          <a:noFill/>
          <a:ln>
            <a:noFill/>
          </a:ln>
        </p:spPr>
      </p:sp>
      <p:sp>
        <p:nvSpPr>
          <p:cNvPr id="284" name="Google Shape;284;p42"/>
          <p:cNvSpPr/>
          <p:nvPr>
            <p:ph idx="4" type="pic"/>
          </p:nvPr>
        </p:nvSpPr>
        <p:spPr>
          <a:xfrm>
            <a:off x="3191400" y="2377325"/>
            <a:ext cx="2853000" cy="2138400"/>
          </a:xfrm>
          <a:prstGeom prst="rect">
            <a:avLst/>
          </a:prstGeom>
          <a:noFill/>
          <a:ln>
            <a:noFill/>
          </a:ln>
        </p:spPr>
      </p:sp>
      <p:sp>
        <p:nvSpPr>
          <p:cNvPr id="285" name="Google Shape;285;p42"/>
          <p:cNvSpPr/>
          <p:nvPr>
            <p:ph idx="5" type="pic"/>
          </p:nvPr>
        </p:nvSpPr>
        <p:spPr>
          <a:xfrm>
            <a:off x="3191400" y="237725"/>
            <a:ext cx="2853000" cy="2138400"/>
          </a:xfrm>
          <a:prstGeom prst="rect">
            <a:avLst/>
          </a:prstGeom>
          <a:noFill/>
          <a:ln>
            <a:noFill/>
          </a:ln>
        </p:spPr>
      </p:sp>
      <p:sp>
        <p:nvSpPr>
          <p:cNvPr id="286" name="Google Shape;286;p42"/>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87" name="Google Shape;287;p42"/>
          <p:cNvSpPr/>
          <p:nvPr/>
        </p:nvSpPr>
        <p:spPr>
          <a:xfrm rot="5400000">
            <a:off x="-543125"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2"/>
          <p:cNvSpPr txBox="1"/>
          <p:nvPr>
            <p:ph idx="1" type="subTitle"/>
          </p:nvPr>
        </p:nvSpPr>
        <p:spPr>
          <a:xfrm>
            <a:off x="449575" y="432575"/>
            <a:ext cx="22770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289" name="Google Shape;289;p42"/>
          <p:cNvSpPr txBox="1"/>
          <p:nvPr>
            <p:ph idx="6" type="body"/>
          </p:nvPr>
        </p:nvSpPr>
        <p:spPr>
          <a:xfrm>
            <a:off x="449575" y="3121200"/>
            <a:ext cx="22665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290" name="Google Shape;290;p42"/>
          <p:cNvSpPr/>
          <p:nvPr>
            <p:ph idx="7" type="pic"/>
          </p:nvPr>
        </p:nvSpPr>
        <p:spPr>
          <a:xfrm>
            <a:off x="3787750" y="712275"/>
            <a:ext cx="1625100" cy="1186500"/>
          </a:xfrm>
          <a:prstGeom prst="rect">
            <a:avLst/>
          </a:prstGeom>
          <a:noFill/>
          <a:ln>
            <a:noFill/>
          </a:ln>
        </p:spPr>
      </p:sp>
      <p:sp>
        <p:nvSpPr>
          <p:cNvPr id="291" name="Google Shape;291;p42"/>
          <p:cNvSpPr/>
          <p:nvPr>
            <p:ph idx="8" type="pic"/>
          </p:nvPr>
        </p:nvSpPr>
        <p:spPr>
          <a:xfrm>
            <a:off x="3787750" y="2851125"/>
            <a:ext cx="1625100" cy="1186800"/>
          </a:xfrm>
          <a:prstGeom prst="rect">
            <a:avLst/>
          </a:prstGeom>
          <a:noFill/>
          <a:ln>
            <a:noFill/>
          </a:ln>
        </p:spPr>
      </p:sp>
      <p:sp>
        <p:nvSpPr>
          <p:cNvPr id="292" name="Google Shape;292;p42"/>
          <p:cNvSpPr/>
          <p:nvPr>
            <p:ph idx="9" type="pic"/>
          </p:nvPr>
        </p:nvSpPr>
        <p:spPr>
          <a:xfrm>
            <a:off x="6660975" y="715975"/>
            <a:ext cx="1625100" cy="1186500"/>
          </a:xfrm>
          <a:prstGeom prst="rect">
            <a:avLst/>
          </a:prstGeom>
          <a:noFill/>
          <a:ln>
            <a:noFill/>
          </a:ln>
        </p:spPr>
      </p:sp>
      <p:sp>
        <p:nvSpPr>
          <p:cNvPr id="293" name="Google Shape;293;p42"/>
          <p:cNvSpPr/>
          <p:nvPr>
            <p:ph idx="13" type="pic"/>
          </p:nvPr>
        </p:nvSpPr>
        <p:spPr>
          <a:xfrm>
            <a:off x="6660681" y="2853125"/>
            <a:ext cx="1625700" cy="1186800"/>
          </a:xfrm>
          <a:prstGeom prst="rect">
            <a:avLst/>
          </a:prstGeom>
          <a:noFill/>
          <a:ln>
            <a:noFill/>
          </a:ln>
        </p:spPr>
      </p:sp>
      <p:sp>
        <p:nvSpPr>
          <p:cNvPr id="294" name="Google Shape;294;p42"/>
          <p:cNvSpPr txBox="1"/>
          <p:nvPr>
            <p:ph type="title"/>
          </p:nvPr>
        </p:nvSpPr>
        <p:spPr>
          <a:xfrm>
            <a:off x="438912" y="612648"/>
            <a:ext cx="2277300" cy="97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800"/>
              <a:buFont typeface="Work Sans Black"/>
              <a:buNone/>
              <a:defRPr>
                <a:solidFill>
                  <a:schemeClr val="dk1"/>
                </a:solidFill>
              </a:defRPr>
            </a:lvl1pPr>
            <a:lvl2pPr lvl="1">
              <a:spcBef>
                <a:spcPts val="0"/>
              </a:spcBef>
              <a:spcAft>
                <a:spcPts val="0"/>
              </a:spcAft>
              <a:buClr>
                <a:schemeClr val="lt2"/>
              </a:buClr>
              <a:buSzPts val="2800"/>
              <a:buFont typeface="Work Sans Black"/>
              <a:buNone/>
              <a:defRPr/>
            </a:lvl2pPr>
            <a:lvl3pPr lvl="2">
              <a:spcBef>
                <a:spcPts val="0"/>
              </a:spcBef>
              <a:spcAft>
                <a:spcPts val="0"/>
              </a:spcAft>
              <a:buClr>
                <a:schemeClr val="lt2"/>
              </a:buClr>
              <a:buSzPts val="2800"/>
              <a:buFont typeface="Work Sans Black"/>
              <a:buNone/>
              <a:defRPr/>
            </a:lvl3pPr>
            <a:lvl4pPr lvl="3">
              <a:spcBef>
                <a:spcPts val="0"/>
              </a:spcBef>
              <a:spcAft>
                <a:spcPts val="0"/>
              </a:spcAft>
              <a:buClr>
                <a:schemeClr val="lt2"/>
              </a:buClr>
              <a:buSzPts val="2800"/>
              <a:buFont typeface="Work Sans Black"/>
              <a:buNone/>
              <a:defRPr/>
            </a:lvl4pPr>
            <a:lvl5pPr lvl="4">
              <a:spcBef>
                <a:spcPts val="0"/>
              </a:spcBef>
              <a:spcAft>
                <a:spcPts val="0"/>
              </a:spcAft>
              <a:buClr>
                <a:schemeClr val="lt2"/>
              </a:buClr>
              <a:buSzPts val="2800"/>
              <a:buFont typeface="Work Sans Black"/>
              <a:buNone/>
              <a:defRPr/>
            </a:lvl5pPr>
            <a:lvl6pPr lvl="5">
              <a:spcBef>
                <a:spcPts val="0"/>
              </a:spcBef>
              <a:spcAft>
                <a:spcPts val="0"/>
              </a:spcAft>
              <a:buClr>
                <a:schemeClr val="lt2"/>
              </a:buClr>
              <a:buSzPts val="2800"/>
              <a:buFont typeface="Work Sans Black"/>
              <a:buNone/>
              <a:defRPr/>
            </a:lvl6pPr>
            <a:lvl7pPr lvl="6">
              <a:spcBef>
                <a:spcPts val="0"/>
              </a:spcBef>
              <a:spcAft>
                <a:spcPts val="0"/>
              </a:spcAft>
              <a:buClr>
                <a:schemeClr val="lt2"/>
              </a:buClr>
              <a:buSzPts val="2800"/>
              <a:buFont typeface="Work Sans Black"/>
              <a:buNone/>
              <a:defRPr/>
            </a:lvl7pPr>
            <a:lvl8pPr lvl="7">
              <a:spcBef>
                <a:spcPts val="0"/>
              </a:spcBef>
              <a:spcAft>
                <a:spcPts val="0"/>
              </a:spcAft>
              <a:buClr>
                <a:schemeClr val="lt2"/>
              </a:buClr>
              <a:buSzPts val="2800"/>
              <a:buFont typeface="Work Sans Black"/>
              <a:buNone/>
              <a:defRPr/>
            </a:lvl8pPr>
            <a:lvl9pPr lvl="8">
              <a:spcBef>
                <a:spcPts val="0"/>
              </a:spcBef>
              <a:spcAft>
                <a:spcPts val="0"/>
              </a:spcAft>
              <a:buClr>
                <a:schemeClr val="lt2"/>
              </a:buClr>
              <a:buSzPts val="2800"/>
              <a:buFont typeface="Work Sans Black"/>
              <a:buNone/>
              <a:defRPr/>
            </a:lvl9pPr>
          </a:lstStyle>
          <a:p/>
        </p:txBody>
      </p:sp>
      <p:sp>
        <p:nvSpPr>
          <p:cNvPr id="295" name="Google Shape;295;p42"/>
          <p:cNvSpPr txBox="1"/>
          <p:nvPr>
            <p:ph idx="14"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96" name="Google Shape;296;p42"/>
          <p:cNvSpPr txBox="1"/>
          <p:nvPr>
            <p:ph idx="15"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97" name="Google Shape;297;p42"/>
          <p:cNvSpPr txBox="1"/>
          <p:nvPr>
            <p:ph idx="16"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298" name="Google Shape;298;p42"/>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and Don'ts 1">
  <p:cSld name="CAPTION_ONLY">
    <p:spTree>
      <p:nvGrpSpPr>
        <p:cNvPr id="299" name="Shape 299"/>
        <p:cNvGrpSpPr/>
        <p:nvPr/>
      </p:nvGrpSpPr>
      <p:grpSpPr>
        <a:xfrm>
          <a:off x="0" y="0"/>
          <a:ext cx="0" cy="0"/>
          <a:chOff x="0" y="0"/>
          <a:chExt cx="0" cy="0"/>
        </a:xfrm>
      </p:grpSpPr>
      <p:sp>
        <p:nvSpPr>
          <p:cNvPr id="300" name="Google Shape;300;p43"/>
          <p:cNvSpPr/>
          <p:nvPr>
            <p:ph idx="2" type="pic"/>
          </p:nvPr>
        </p:nvSpPr>
        <p:spPr>
          <a:xfrm>
            <a:off x="6149225" y="2379324"/>
            <a:ext cx="2728200" cy="1665000"/>
          </a:xfrm>
          <a:prstGeom prst="rect">
            <a:avLst/>
          </a:prstGeom>
          <a:noFill/>
          <a:ln cap="flat" cmpd="sng" w="9525">
            <a:solidFill>
              <a:schemeClr val="accent6"/>
            </a:solidFill>
            <a:prstDash val="solid"/>
            <a:round/>
            <a:headEnd len="sm" w="sm" type="none"/>
            <a:tailEnd len="sm" w="sm" type="none"/>
          </a:ln>
        </p:spPr>
      </p:sp>
      <p:sp>
        <p:nvSpPr>
          <p:cNvPr id="301" name="Google Shape;301;p43"/>
          <p:cNvSpPr/>
          <p:nvPr>
            <p:ph idx="3" type="pic"/>
          </p:nvPr>
        </p:nvSpPr>
        <p:spPr>
          <a:xfrm>
            <a:off x="3191400" y="2379324"/>
            <a:ext cx="2728200" cy="1665000"/>
          </a:xfrm>
          <a:prstGeom prst="rect">
            <a:avLst/>
          </a:prstGeom>
          <a:noFill/>
          <a:ln cap="flat" cmpd="sng" w="9525">
            <a:solidFill>
              <a:schemeClr val="accent6"/>
            </a:solidFill>
            <a:prstDash val="solid"/>
            <a:round/>
            <a:headEnd len="sm" w="sm" type="none"/>
            <a:tailEnd len="sm" w="sm" type="none"/>
          </a:ln>
        </p:spPr>
      </p:sp>
      <p:sp>
        <p:nvSpPr>
          <p:cNvPr id="302" name="Google Shape;302;p43"/>
          <p:cNvSpPr txBox="1"/>
          <p:nvPr>
            <p:ph idx="1" type="body"/>
          </p:nvPr>
        </p:nvSpPr>
        <p:spPr>
          <a:xfrm>
            <a:off x="3191400" y="4183574"/>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303" name="Google Shape;303;p43"/>
          <p:cNvSpPr txBox="1"/>
          <p:nvPr>
            <p:ph idx="4" type="body"/>
          </p:nvPr>
        </p:nvSpPr>
        <p:spPr>
          <a:xfrm>
            <a:off x="6149225" y="4183574"/>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304" name="Google Shape;304;p43"/>
          <p:cNvSpPr/>
          <p:nvPr>
            <p:ph idx="5" type="pic"/>
          </p:nvPr>
        </p:nvSpPr>
        <p:spPr>
          <a:xfrm>
            <a:off x="6149225" y="237600"/>
            <a:ext cx="2728200" cy="1665000"/>
          </a:xfrm>
          <a:prstGeom prst="rect">
            <a:avLst/>
          </a:prstGeom>
          <a:noFill/>
          <a:ln cap="flat" cmpd="sng" w="9525">
            <a:solidFill>
              <a:schemeClr val="accent6"/>
            </a:solidFill>
            <a:prstDash val="solid"/>
            <a:round/>
            <a:headEnd len="sm" w="sm" type="none"/>
            <a:tailEnd len="sm" w="sm" type="none"/>
          </a:ln>
        </p:spPr>
      </p:sp>
      <p:sp>
        <p:nvSpPr>
          <p:cNvPr id="305" name="Google Shape;305;p43"/>
          <p:cNvSpPr/>
          <p:nvPr>
            <p:ph idx="6" type="pic"/>
          </p:nvPr>
        </p:nvSpPr>
        <p:spPr>
          <a:xfrm>
            <a:off x="3191400" y="237600"/>
            <a:ext cx="2728200" cy="1665000"/>
          </a:xfrm>
          <a:prstGeom prst="rect">
            <a:avLst/>
          </a:prstGeom>
          <a:noFill/>
          <a:ln cap="flat" cmpd="sng" w="9525">
            <a:solidFill>
              <a:schemeClr val="accent1"/>
            </a:solidFill>
            <a:prstDash val="solid"/>
            <a:round/>
            <a:headEnd len="sm" w="sm" type="none"/>
            <a:tailEnd len="sm" w="sm" type="none"/>
          </a:ln>
        </p:spPr>
      </p:sp>
      <p:sp>
        <p:nvSpPr>
          <p:cNvPr id="306" name="Google Shape;306;p43"/>
          <p:cNvSpPr/>
          <p:nvPr/>
        </p:nvSpPr>
        <p:spPr>
          <a:xfrm rot="5400000">
            <a:off x="-543125"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3"/>
          <p:cNvSpPr txBox="1"/>
          <p:nvPr>
            <p:ph idx="7" type="subTitle"/>
          </p:nvPr>
        </p:nvSpPr>
        <p:spPr>
          <a:xfrm>
            <a:off x="449575" y="432575"/>
            <a:ext cx="22770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308" name="Google Shape;308;p43"/>
          <p:cNvSpPr txBox="1"/>
          <p:nvPr>
            <p:ph idx="8" type="body"/>
          </p:nvPr>
        </p:nvSpPr>
        <p:spPr>
          <a:xfrm>
            <a:off x="449575" y="3121200"/>
            <a:ext cx="22677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309" name="Google Shape;309;p43"/>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10" name="Google Shape;310;p43"/>
          <p:cNvSpPr txBox="1"/>
          <p:nvPr>
            <p:ph type="title"/>
          </p:nvPr>
        </p:nvSpPr>
        <p:spPr>
          <a:xfrm>
            <a:off x="438912" y="612648"/>
            <a:ext cx="2277300" cy="97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800"/>
              <a:buFont typeface="Work Sans Black"/>
              <a:buNone/>
              <a:defRPr>
                <a:solidFill>
                  <a:schemeClr val="dk1"/>
                </a:solidFill>
              </a:defRPr>
            </a:lvl1pPr>
            <a:lvl2pPr lvl="1">
              <a:spcBef>
                <a:spcPts val="0"/>
              </a:spcBef>
              <a:spcAft>
                <a:spcPts val="0"/>
              </a:spcAft>
              <a:buClr>
                <a:schemeClr val="lt2"/>
              </a:buClr>
              <a:buSzPts val="2800"/>
              <a:buFont typeface="Work Sans Black"/>
              <a:buNone/>
              <a:defRPr/>
            </a:lvl2pPr>
            <a:lvl3pPr lvl="2">
              <a:spcBef>
                <a:spcPts val="0"/>
              </a:spcBef>
              <a:spcAft>
                <a:spcPts val="0"/>
              </a:spcAft>
              <a:buClr>
                <a:schemeClr val="lt2"/>
              </a:buClr>
              <a:buSzPts val="2800"/>
              <a:buFont typeface="Work Sans Black"/>
              <a:buNone/>
              <a:defRPr/>
            </a:lvl3pPr>
            <a:lvl4pPr lvl="3">
              <a:spcBef>
                <a:spcPts val="0"/>
              </a:spcBef>
              <a:spcAft>
                <a:spcPts val="0"/>
              </a:spcAft>
              <a:buClr>
                <a:schemeClr val="lt2"/>
              </a:buClr>
              <a:buSzPts val="2800"/>
              <a:buFont typeface="Work Sans Black"/>
              <a:buNone/>
              <a:defRPr/>
            </a:lvl4pPr>
            <a:lvl5pPr lvl="4">
              <a:spcBef>
                <a:spcPts val="0"/>
              </a:spcBef>
              <a:spcAft>
                <a:spcPts val="0"/>
              </a:spcAft>
              <a:buClr>
                <a:schemeClr val="lt2"/>
              </a:buClr>
              <a:buSzPts val="2800"/>
              <a:buFont typeface="Work Sans Black"/>
              <a:buNone/>
              <a:defRPr/>
            </a:lvl5pPr>
            <a:lvl6pPr lvl="5">
              <a:spcBef>
                <a:spcPts val="0"/>
              </a:spcBef>
              <a:spcAft>
                <a:spcPts val="0"/>
              </a:spcAft>
              <a:buClr>
                <a:schemeClr val="lt2"/>
              </a:buClr>
              <a:buSzPts val="2800"/>
              <a:buFont typeface="Work Sans Black"/>
              <a:buNone/>
              <a:defRPr/>
            </a:lvl6pPr>
            <a:lvl7pPr lvl="6">
              <a:spcBef>
                <a:spcPts val="0"/>
              </a:spcBef>
              <a:spcAft>
                <a:spcPts val="0"/>
              </a:spcAft>
              <a:buClr>
                <a:schemeClr val="lt2"/>
              </a:buClr>
              <a:buSzPts val="2800"/>
              <a:buFont typeface="Work Sans Black"/>
              <a:buNone/>
              <a:defRPr/>
            </a:lvl7pPr>
            <a:lvl8pPr lvl="7">
              <a:spcBef>
                <a:spcPts val="0"/>
              </a:spcBef>
              <a:spcAft>
                <a:spcPts val="0"/>
              </a:spcAft>
              <a:buClr>
                <a:schemeClr val="lt2"/>
              </a:buClr>
              <a:buSzPts val="2800"/>
              <a:buFont typeface="Work Sans Black"/>
              <a:buNone/>
              <a:defRPr/>
            </a:lvl8pPr>
            <a:lvl9pPr lvl="8">
              <a:spcBef>
                <a:spcPts val="0"/>
              </a:spcBef>
              <a:spcAft>
                <a:spcPts val="0"/>
              </a:spcAft>
              <a:buClr>
                <a:schemeClr val="lt2"/>
              </a:buClr>
              <a:buSzPts val="2800"/>
              <a:buFont typeface="Work Sans Black"/>
              <a:buNone/>
              <a:defRPr/>
            </a:lvl9pPr>
          </a:lstStyle>
          <a:p/>
        </p:txBody>
      </p:sp>
      <p:sp>
        <p:nvSpPr>
          <p:cNvPr id="311" name="Google Shape;311;p43"/>
          <p:cNvSpPr txBox="1"/>
          <p:nvPr>
            <p:ph idx="9"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312" name="Google Shape;312;p43"/>
          <p:cNvSpPr txBox="1"/>
          <p:nvPr>
            <p:ph idx="13"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313" name="Google Shape;313;p43"/>
          <p:cNvSpPr txBox="1"/>
          <p:nvPr>
            <p:ph idx="14"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314" name="Google Shape;314;p43"/>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315" name="Google Shape;315;p43"/>
          <p:cNvSpPr txBox="1"/>
          <p:nvPr>
            <p:ph idx="15" type="body"/>
          </p:nvPr>
        </p:nvSpPr>
        <p:spPr>
          <a:xfrm>
            <a:off x="3191400" y="2041115"/>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316" name="Google Shape;316;p43"/>
          <p:cNvSpPr txBox="1"/>
          <p:nvPr>
            <p:ph idx="16" type="body"/>
          </p:nvPr>
        </p:nvSpPr>
        <p:spPr>
          <a:xfrm>
            <a:off x="6149225" y="2041115"/>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and Don'ts 2">
  <p:cSld name="CAPTION_ONLY_1">
    <p:spTree>
      <p:nvGrpSpPr>
        <p:cNvPr id="317" name="Shape 317"/>
        <p:cNvGrpSpPr/>
        <p:nvPr/>
      </p:nvGrpSpPr>
      <p:grpSpPr>
        <a:xfrm>
          <a:off x="0" y="0"/>
          <a:ext cx="0" cy="0"/>
          <a:chOff x="0" y="0"/>
          <a:chExt cx="0" cy="0"/>
        </a:xfrm>
      </p:grpSpPr>
      <p:sp>
        <p:nvSpPr>
          <p:cNvPr id="318" name="Google Shape;318;p44"/>
          <p:cNvSpPr/>
          <p:nvPr>
            <p:ph idx="2" type="pic"/>
          </p:nvPr>
        </p:nvSpPr>
        <p:spPr>
          <a:xfrm>
            <a:off x="6149225" y="2379324"/>
            <a:ext cx="2728200" cy="1665000"/>
          </a:xfrm>
          <a:prstGeom prst="rect">
            <a:avLst/>
          </a:prstGeom>
          <a:noFill/>
          <a:ln cap="flat" cmpd="sng" w="9525">
            <a:solidFill>
              <a:schemeClr val="accent6"/>
            </a:solidFill>
            <a:prstDash val="solid"/>
            <a:round/>
            <a:headEnd len="sm" w="sm" type="none"/>
            <a:tailEnd len="sm" w="sm" type="none"/>
          </a:ln>
        </p:spPr>
      </p:sp>
      <p:sp>
        <p:nvSpPr>
          <p:cNvPr id="319" name="Google Shape;319;p44"/>
          <p:cNvSpPr/>
          <p:nvPr>
            <p:ph idx="3" type="pic"/>
          </p:nvPr>
        </p:nvSpPr>
        <p:spPr>
          <a:xfrm>
            <a:off x="3191400" y="2379324"/>
            <a:ext cx="2728200" cy="1665000"/>
          </a:xfrm>
          <a:prstGeom prst="rect">
            <a:avLst/>
          </a:prstGeom>
          <a:noFill/>
          <a:ln cap="flat" cmpd="sng" w="9525">
            <a:solidFill>
              <a:schemeClr val="accent6"/>
            </a:solidFill>
            <a:prstDash val="solid"/>
            <a:round/>
            <a:headEnd len="sm" w="sm" type="none"/>
            <a:tailEnd len="sm" w="sm" type="none"/>
          </a:ln>
        </p:spPr>
      </p:sp>
      <p:sp>
        <p:nvSpPr>
          <p:cNvPr id="320" name="Google Shape;320;p44"/>
          <p:cNvSpPr txBox="1"/>
          <p:nvPr>
            <p:ph idx="1" type="body"/>
          </p:nvPr>
        </p:nvSpPr>
        <p:spPr>
          <a:xfrm>
            <a:off x="3191400" y="4183574"/>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321" name="Google Shape;321;p44"/>
          <p:cNvSpPr txBox="1"/>
          <p:nvPr>
            <p:ph idx="4" type="body"/>
          </p:nvPr>
        </p:nvSpPr>
        <p:spPr>
          <a:xfrm>
            <a:off x="6149225" y="4183574"/>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322" name="Google Shape;322;p44"/>
          <p:cNvSpPr/>
          <p:nvPr>
            <p:ph idx="5" type="pic"/>
          </p:nvPr>
        </p:nvSpPr>
        <p:spPr>
          <a:xfrm>
            <a:off x="6149225" y="237600"/>
            <a:ext cx="2728200" cy="1665000"/>
          </a:xfrm>
          <a:prstGeom prst="rect">
            <a:avLst/>
          </a:prstGeom>
          <a:noFill/>
          <a:ln cap="flat" cmpd="sng" w="9525">
            <a:solidFill>
              <a:schemeClr val="accent6"/>
            </a:solidFill>
            <a:prstDash val="solid"/>
            <a:round/>
            <a:headEnd len="sm" w="sm" type="none"/>
            <a:tailEnd len="sm" w="sm" type="none"/>
          </a:ln>
        </p:spPr>
      </p:sp>
      <p:sp>
        <p:nvSpPr>
          <p:cNvPr id="323" name="Google Shape;323;p44"/>
          <p:cNvSpPr/>
          <p:nvPr>
            <p:ph idx="6" type="pic"/>
          </p:nvPr>
        </p:nvSpPr>
        <p:spPr>
          <a:xfrm>
            <a:off x="226300" y="237600"/>
            <a:ext cx="2728200" cy="1665000"/>
          </a:xfrm>
          <a:prstGeom prst="rect">
            <a:avLst/>
          </a:prstGeom>
          <a:noFill/>
          <a:ln cap="flat" cmpd="sng" w="9525">
            <a:solidFill>
              <a:schemeClr val="accent1"/>
            </a:solidFill>
            <a:prstDash val="solid"/>
            <a:round/>
            <a:headEnd len="sm" w="sm" type="none"/>
            <a:tailEnd len="sm" w="sm" type="none"/>
          </a:ln>
        </p:spPr>
      </p:sp>
      <p:sp>
        <p:nvSpPr>
          <p:cNvPr id="324" name="Google Shape;324;p44"/>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25" name="Google Shape;325;p44"/>
          <p:cNvSpPr txBox="1"/>
          <p:nvPr>
            <p:ph idx="7"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326" name="Google Shape;326;p44"/>
          <p:cNvSpPr txBox="1"/>
          <p:nvPr>
            <p:ph idx="8"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327" name="Google Shape;327;p44"/>
          <p:cNvSpPr txBox="1"/>
          <p:nvPr>
            <p:ph idx="9"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328" name="Google Shape;328;p44"/>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329" name="Google Shape;329;p44"/>
          <p:cNvSpPr txBox="1"/>
          <p:nvPr>
            <p:ph idx="13" type="body"/>
          </p:nvPr>
        </p:nvSpPr>
        <p:spPr>
          <a:xfrm>
            <a:off x="226300" y="2041115"/>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330" name="Google Shape;330;p44"/>
          <p:cNvSpPr txBox="1"/>
          <p:nvPr>
            <p:ph idx="14" type="body"/>
          </p:nvPr>
        </p:nvSpPr>
        <p:spPr>
          <a:xfrm>
            <a:off x="6149225" y="2041115"/>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331" name="Google Shape;331;p44"/>
          <p:cNvSpPr/>
          <p:nvPr>
            <p:ph idx="15" type="pic"/>
          </p:nvPr>
        </p:nvSpPr>
        <p:spPr>
          <a:xfrm>
            <a:off x="3187763" y="237599"/>
            <a:ext cx="2728200" cy="1665000"/>
          </a:xfrm>
          <a:prstGeom prst="rect">
            <a:avLst/>
          </a:prstGeom>
          <a:noFill/>
          <a:ln cap="flat" cmpd="sng" w="9525">
            <a:solidFill>
              <a:schemeClr val="accent6"/>
            </a:solidFill>
            <a:prstDash val="solid"/>
            <a:round/>
            <a:headEnd len="sm" w="sm" type="none"/>
            <a:tailEnd len="sm" w="sm" type="none"/>
          </a:ln>
        </p:spPr>
      </p:sp>
      <p:sp>
        <p:nvSpPr>
          <p:cNvPr id="332" name="Google Shape;332;p44"/>
          <p:cNvSpPr txBox="1"/>
          <p:nvPr>
            <p:ph idx="16" type="body"/>
          </p:nvPr>
        </p:nvSpPr>
        <p:spPr>
          <a:xfrm>
            <a:off x="3187763" y="2041849"/>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333" name="Google Shape;333;p44"/>
          <p:cNvSpPr/>
          <p:nvPr>
            <p:ph idx="17" type="pic"/>
          </p:nvPr>
        </p:nvSpPr>
        <p:spPr>
          <a:xfrm>
            <a:off x="226300" y="2383824"/>
            <a:ext cx="2728200" cy="1665000"/>
          </a:xfrm>
          <a:prstGeom prst="rect">
            <a:avLst/>
          </a:prstGeom>
          <a:noFill/>
          <a:ln cap="flat" cmpd="sng" w="9525">
            <a:solidFill>
              <a:schemeClr val="accent6"/>
            </a:solidFill>
            <a:prstDash val="solid"/>
            <a:round/>
            <a:headEnd len="sm" w="sm" type="none"/>
            <a:tailEnd len="sm" w="sm" type="none"/>
          </a:ln>
        </p:spPr>
      </p:sp>
      <p:sp>
        <p:nvSpPr>
          <p:cNvPr id="334" name="Google Shape;334;p44"/>
          <p:cNvSpPr txBox="1"/>
          <p:nvPr>
            <p:ph idx="18" type="body"/>
          </p:nvPr>
        </p:nvSpPr>
        <p:spPr>
          <a:xfrm>
            <a:off x="226300" y="4188074"/>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and Don'ts 2 1">
  <p:cSld name="CAPTION_ONLY_1_1">
    <p:spTree>
      <p:nvGrpSpPr>
        <p:cNvPr id="335" name="Shape 335"/>
        <p:cNvGrpSpPr/>
        <p:nvPr/>
      </p:nvGrpSpPr>
      <p:grpSpPr>
        <a:xfrm>
          <a:off x="0" y="0"/>
          <a:ext cx="0" cy="0"/>
          <a:chOff x="0" y="0"/>
          <a:chExt cx="0" cy="0"/>
        </a:xfrm>
      </p:grpSpPr>
      <p:sp>
        <p:nvSpPr>
          <p:cNvPr id="336" name="Google Shape;336;p45"/>
          <p:cNvSpPr/>
          <p:nvPr>
            <p:ph idx="2" type="pic"/>
          </p:nvPr>
        </p:nvSpPr>
        <p:spPr>
          <a:xfrm>
            <a:off x="3191400" y="2379324"/>
            <a:ext cx="2728200" cy="1665000"/>
          </a:xfrm>
          <a:prstGeom prst="rect">
            <a:avLst/>
          </a:prstGeom>
          <a:noFill/>
          <a:ln cap="flat" cmpd="sng" w="9525">
            <a:solidFill>
              <a:schemeClr val="accent6"/>
            </a:solidFill>
            <a:prstDash val="solid"/>
            <a:round/>
            <a:headEnd len="sm" w="sm" type="none"/>
            <a:tailEnd len="sm" w="sm" type="none"/>
          </a:ln>
        </p:spPr>
      </p:sp>
      <p:sp>
        <p:nvSpPr>
          <p:cNvPr id="337" name="Google Shape;337;p45"/>
          <p:cNvSpPr txBox="1"/>
          <p:nvPr>
            <p:ph idx="1" type="body"/>
          </p:nvPr>
        </p:nvSpPr>
        <p:spPr>
          <a:xfrm>
            <a:off x="3191400" y="4183574"/>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338" name="Google Shape;338;p45"/>
          <p:cNvSpPr/>
          <p:nvPr>
            <p:ph idx="3" type="pic"/>
          </p:nvPr>
        </p:nvSpPr>
        <p:spPr>
          <a:xfrm>
            <a:off x="226300" y="237600"/>
            <a:ext cx="2728200" cy="1665000"/>
          </a:xfrm>
          <a:prstGeom prst="rect">
            <a:avLst/>
          </a:prstGeom>
          <a:noFill/>
          <a:ln cap="flat" cmpd="sng" w="9525">
            <a:solidFill>
              <a:schemeClr val="accent1"/>
            </a:solidFill>
            <a:prstDash val="solid"/>
            <a:round/>
            <a:headEnd len="sm" w="sm" type="none"/>
            <a:tailEnd len="sm" w="sm" type="none"/>
          </a:ln>
        </p:spPr>
      </p:sp>
      <p:sp>
        <p:nvSpPr>
          <p:cNvPr id="339" name="Google Shape;339;p45"/>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40" name="Google Shape;340;p45"/>
          <p:cNvSpPr txBox="1"/>
          <p:nvPr>
            <p:ph idx="4"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341" name="Google Shape;341;p45"/>
          <p:cNvSpPr txBox="1"/>
          <p:nvPr>
            <p:ph idx="5"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342" name="Google Shape;342;p45"/>
          <p:cNvSpPr txBox="1"/>
          <p:nvPr>
            <p:ph idx="6"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343" name="Google Shape;343;p45"/>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344" name="Google Shape;344;p45"/>
          <p:cNvSpPr txBox="1"/>
          <p:nvPr>
            <p:ph idx="7" type="body"/>
          </p:nvPr>
        </p:nvSpPr>
        <p:spPr>
          <a:xfrm>
            <a:off x="226300" y="2041115"/>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345" name="Google Shape;345;p45"/>
          <p:cNvSpPr/>
          <p:nvPr>
            <p:ph idx="8" type="pic"/>
          </p:nvPr>
        </p:nvSpPr>
        <p:spPr>
          <a:xfrm>
            <a:off x="3187763" y="237599"/>
            <a:ext cx="2728200" cy="1665000"/>
          </a:xfrm>
          <a:prstGeom prst="rect">
            <a:avLst/>
          </a:prstGeom>
          <a:noFill/>
          <a:ln cap="flat" cmpd="sng" w="9525">
            <a:solidFill>
              <a:schemeClr val="accent6"/>
            </a:solidFill>
            <a:prstDash val="solid"/>
            <a:round/>
            <a:headEnd len="sm" w="sm" type="none"/>
            <a:tailEnd len="sm" w="sm" type="none"/>
          </a:ln>
        </p:spPr>
      </p:sp>
      <p:sp>
        <p:nvSpPr>
          <p:cNvPr id="346" name="Google Shape;346;p45"/>
          <p:cNvSpPr txBox="1"/>
          <p:nvPr>
            <p:ph idx="9" type="body"/>
          </p:nvPr>
        </p:nvSpPr>
        <p:spPr>
          <a:xfrm>
            <a:off x="3187763" y="2041849"/>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347" name="Google Shape;347;p45"/>
          <p:cNvSpPr/>
          <p:nvPr>
            <p:ph idx="13" type="pic"/>
          </p:nvPr>
        </p:nvSpPr>
        <p:spPr>
          <a:xfrm>
            <a:off x="226300" y="2383824"/>
            <a:ext cx="2728200" cy="1665000"/>
          </a:xfrm>
          <a:prstGeom prst="rect">
            <a:avLst/>
          </a:prstGeom>
          <a:noFill/>
          <a:ln cap="flat" cmpd="sng" w="9525">
            <a:solidFill>
              <a:schemeClr val="accent6"/>
            </a:solidFill>
            <a:prstDash val="solid"/>
            <a:round/>
            <a:headEnd len="sm" w="sm" type="none"/>
            <a:tailEnd len="sm" w="sm" type="none"/>
          </a:ln>
        </p:spPr>
      </p:sp>
      <p:sp>
        <p:nvSpPr>
          <p:cNvPr id="348" name="Google Shape;348;p45"/>
          <p:cNvSpPr txBox="1"/>
          <p:nvPr>
            <p:ph idx="14" type="body"/>
          </p:nvPr>
        </p:nvSpPr>
        <p:spPr>
          <a:xfrm>
            <a:off x="226300" y="4188074"/>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349" name="Google Shape;349;p45"/>
          <p:cNvSpPr/>
          <p:nvPr/>
        </p:nvSpPr>
        <p:spPr>
          <a:xfrm rot="5400000">
            <a:off x="5751250" y="1378625"/>
            <a:ext cx="4276500" cy="1994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5"/>
          <p:cNvSpPr txBox="1"/>
          <p:nvPr>
            <p:ph idx="15" type="subTitle"/>
          </p:nvPr>
        </p:nvSpPr>
        <p:spPr>
          <a:xfrm>
            <a:off x="7109425" y="432575"/>
            <a:ext cx="15489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351" name="Google Shape;351;p45"/>
          <p:cNvSpPr txBox="1"/>
          <p:nvPr>
            <p:ph idx="16" type="body"/>
          </p:nvPr>
        </p:nvSpPr>
        <p:spPr>
          <a:xfrm>
            <a:off x="7114975" y="3121200"/>
            <a:ext cx="15489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graphy">
  <p:cSld name="BIG_NUMBER">
    <p:spTree>
      <p:nvGrpSpPr>
        <p:cNvPr id="352" name="Shape 352"/>
        <p:cNvGrpSpPr/>
        <p:nvPr/>
      </p:nvGrpSpPr>
      <p:grpSpPr>
        <a:xfrm>
          <a:off x="0" y="0"/>
          <a:ext cx="0" cy="0"/>
          <a:chOff x="0" y="0"/>
          <a:chExt cx="0" cy="0"/>
        </a:xfrm>
      </p:grpSpPr>
      <p:sp>
        <p:nvSpPr>
          <p:cNvPr id="353" name="Google Shape;353;p46"/>
          <p:cNvSpPr/>
          <p:nvPr/>
        </p:nvSpPr>
        <p:spPr>
          <a:xfrm rot="5400000">
            <a:off x="5751250" y="1378625"/>
            <a:ext cx="4276500" cy="1994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6"/>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55" name="Google Shape;355;p46"/>
          <p:cNvSpPr txBox="1"/>
          <p:nvPr>
            <p:ph idx="1" type="subTitle"/>
          </p:nvPr>
        </p:nvSpPr>
        <p:spPr>
          <a:xfrm>
            <a:off x="7109425" y="432575"/>
            <a:ext cx="15489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356" name="Google Shape;356;p46"/>
          <p:cNvSpPr txBox="1"/>
          <p:nvPr>
            <p:ph idx="2" type="body"/>
          </p:nvPr>
        </p:nvSpPr>
        <p:spPr>
          <a:xfrm>
            <a:off x="7114975" y="3121200"/>
            <a:ext cx="15489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357" name="Google Shape;357;p46"/>
          <p:cNvSpPr/>
          <p:nvPr>
            <p:ph idx="3" type="pic"/>
          </p:nvPr>
        </p:nvSpPr>
        <p:spPr>
          <a:xfrm>
            <a:off x="2448725" y="237600"/>
            <a:ext cx="4216800" cy="4038000"/>
          </a:xfrm>
          <a:prstGeom prst="rect">
            <a:avLst/>
          </a:prstGeom>
          <a:noFill/>
          <a:ln>
            <a:noFill/>
          </a:ln>
        </p:spPr>
      </p:sp>
      <p:sp>
        <p:nvSpPr>
          <p:cNvPr id="358" name="Google Shape;358;p46"/>
          <p:cNvSpPr/>
          <p:nvPr>
            <p:ph idx="4" type="pic"/>
          </p:nvPr>
        </p:nvSpPr>
        <p:spPr>
          <a:xfrm>
            <a:off x="226300" y="240550"/>
            <a:ext cx="1994700" cy="4038000"/>
          </a:xfrm>
          <a:prstGeom prst="rect">
            <a:avLst/>
          </a:prstGeom>
          <a:noFill/>
          <a:ln>
            <a:noFill/>
          </a:ln>
        </p:spPr>
      </p:sp>
      <p:sp>
        <p:nvSpPr>
          <p:cNvPr id="359" name="Google Shape;359;p46"/>
          <p:cNvSpPr txBox="1"/>
          <p:nvPr>
            <p:ph idx="5"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360" name="Google Shape;360;p46"/>
          <p:cNvSpPr txBox="1"/>
          <p:nvPr>
            <p:ph idx="6"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361" name="Google Shape;361;p46"/>
          <p:cNvSpPr txBox="1"/>
          <p:nvPr>
            <p:ph idx="7"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362" name="Google Shape;362;p46"/>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363" name="Google Shape;363;p46"/>
          <p:cNvSpPr txBox="1"/>
          <p:nvPr>
            <p:ph idx="8" type="body"/>
          </p:nvPr>
        </p:nvSpPr>
        <p:spPr>
          <a:xfrm>
            <a:off x="228600" y="4419850"/>
            <a:ext cx="19947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364" name="Google Shape;364;p46"/>
          <p:cNvSpPr txBox="1"/>
          <p:nvPr>
            <p:ph idx="9" type="body"/>
          </p:nvPr>
        </p:nvSpPr>
        <p:spPr>
          <a:xfrm>
            <a:off x="2448725" y="4419850"/>
            <a:ext cx="42168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ne and Tablet">
  <p:cSld name="BIG_NUMBER_1">
    <p:spTree>
      <p:nvGrpSpPr>
        <p:cNvPr id="365" name="Shape 365"/>
        <p:cNvGrpSpPr/>
        <p:nvPr/>
      </p:nvGrpSpPr>
      <p:grpSpPr>
        <a:xfrm>
          <a:off x="0" y="0"/>
          <a:ext cx="0" cy="0"/>
          <a:chOff x="0" y="0"/>
          <a:chExt cx="0" cy="0"/>
        </a:xfrm>
      </p:grpSpPr>
      <p:pic>
        <p:nvPicPr>
          <p:cNvPr descr="New Modern Digital Tablet Mockup On White Background." id="366" name="Google Shape;366;p47"/>
          <p:cNvPicPr preferRelativeResize="0"/>
          <p:nvPr/>
        </p:nvPicPr>
        <p:blipFill rotWithShape="1">
          <a:blip r:embed="rId2">
            <a:alphaModFix/>
          </a:blip>
          <a:srcRect b="0" l="25189" r="24880" t="0"/>
          <a:stretch/>
        </p:blipFill>
        <p:spPr>
          <a:xfrm>
            <a:off x="3051913" y="241599"/>
            <a:ext cx="3016673" cy="4026876"/>
          </a:xfrm>
          <a:prstGeom prst="rect">
            <a:avLst/>
          </a:prstGeom>
          <a:noFill/>
          <a:ln>
            <a:noFill/>
          </a:ln>
        </p:spPr>
      </p:pic>
      <p:pic>
        <p:nvPicPr>
          <p:cNvPr descr="Smartphone isolated mockup iPhone with white screen in a white background on high-quality studio shot." id="367" name="Google Shape;367;p47"/>
          <p:cNvPicPr preferRelativeResize="0"/>
          <p:nvPr/>
        </p:nvPicPr>
        <p:blipFill rotWithShape="1">
          <a:blip r:embed="rId3">
            <a:alphaModFix/>
          </a:blip>
          <a:srcRect b="0" l="23169" r="23110" t="0"/>
          <a:stretch/>
        </p:blipFill>
        <p:spPr>
          <a:xfrm>
            <a:off x="187287" y="963838"/>
            <a:ext cx="2089201" cy="2595824"/>
          </a:xfrm>
          <a:prstGeom prst="rect">
            <a:avLst/>
          </a:prstGeom>
          <a:noFill/>
          <a:ln>
            <a:noFill/>
          </a:ln>
        </p:spPr>
      </p:pic>
      <p:sp>
        <p:nvSpPr>
          <p:cNvPr id="368" name="Google Shape;368;p47"/>
          <p:cNvSpPr/>
          <p:nvPr/>
        </p:nvSpPr>
        <p:spPr>
          <a:xfrm rot="5400000">
            <a:off x="5751250" y="1378625"/>
            <a:ext cx="4276500" cy="1994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7"/>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70" name="Google Shape;370;p47"/>
          <p:cNvSpPr txBox="1"/>
          <p:nvPr>
            <p:ph idx="1" type="subTitle"/>
          </p:nvPr>
        </p:nvSpPr>
        <p:spPr>
          <a:xfrm>
            <a:off x="7109425" y="432575"/>
            <a:ext cx="15489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371" name="Google Shape;371;p47"/>
          <p:cNvSpPr txBox="1"/>
          <p:nvPr>
            <p:ph idx="2" type="body"/>
          </p:nvPr>
        </p:nvSpPr>
        <p:spPr>
          <a:xfrm>
            <a:off x="7114975" y="3121200"/>
            <a:ext cx="15489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372" name="Google Shape;372;p47"/>
          <p:cNvSpPr txBox="1"/>
          <p:nvPr>
            <p:ph idx="3"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373" name="Google Shape;373;p47"/>
          <p:cNvSpPr txBox="1"/>
          <p:nvPr>
            <p:ph idx="4"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374" name="Google Shape;374;p47"/>
          <p:cNvSpPr txBox="1"/>
          <p:nvPr>
            <p:ph idx="5"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375" name="Google Shape;375;p47"/>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376" name="Google Shape;376;p47"/>
          <p:cNvSpPr txBox="1"/>
          <p:nvPr>
            <p:ph idx="6" type="body"/>
          </p:nvPr>
        </p:nvSpPr>
        <p:spPr>
          <a:xfrm>
            <a:off x="228600" y="4419850"/>
            <a:ext cx="19947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377" name="Google Shape;377;p47"/>
          <p:cNvSpPr txBox="1"/>
          <p:nvPr>
            <p:ph idx="7" type="body"/>
          </p:nvPr>
        </p:nvSpPr>
        <p:spPr>
          <a:xfrm>
            <a:off x="2448725" y="4419850"/>
            <a:ext cx="42168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378" name="Google Shape;378;p47"/>
          <p:cNvSpPr/>
          <p:nvPr>
            <p:ph idx="8" type="pic"/>
          </p:nvPr>
        </p:nvSpPr>
        <p:spPr>
          <a:xfrm>
            <a:off x="752100" y="1234175"/>
            <a:ext cx="976200" cy="2109600"/>
          </a:xfrm>
          <a:prstGeom prst="roundRect">
            <a:avLst>
              <a:gd fmla="val 14756" name="adj"/>
            </a:avLst>
          </a:prstGeom>
          <a:noFill/>
          <a:ln>
            <a:noFill/>
          </a:ln>
        </p:spPr>
      </p:sp>
      <p:sp>
        <p:nvSpPr>
          <p:cNvPr id="379" name="Google Shape;379;p47"/>
          <p:cNvSpPr/>
          <p:nvPr>
            <p:ph idx="9" type="pic"/>
          </p:nvPr>
        </p:nvSpPr>
        <p:spPr>
          <a:xfrm>
            <a:off x="3587175" y="753250"/>
            <a:ext cx="1916100" cy="3116400"/>
          </a:xfrm>
          <a:prstGeom prst="roundRect">
            <a:avLst>
              <a:gd fmla="val 1242" name="adj"/>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ktop">
  <p:cSld name="CUSTOM_2">
    <p:spTree>
      <p:nvGrpSpPr>
        <p:cNvPr id="380" name="Shape 380"/>
        <p:cNvGrpSpPr/>
        <p:nvPr/>
      </p:nvGrpSpPr>
      <p:grpSpPr>
        <a:xfrm>
          <a:off x="0" y="0"/>
          <a:ext cx="0" cy="0"/>
          <a:chOff x="0" y="0"/>
          <a:chExt cx="0" cy="0"/>
        </a:xfrm>
      </p:grpSpPr>
      <p:pic>
        <p:nvPicPr>
          <p:cNvPr descr="Modern Desktop Monitor." id="381" name="Google Shape;381;p48"/>
          <p:cNvPicPr preferRelativeResize="0"/>
          <p:nvPr/>
        </p:nvPicPr>
        <p:blipFill>
          <a:blip r:embed="rId2">
            <a:alphaModFix/>
          </a:blip>
          <a:stretch>
            <a:fillRect/>
          </a:stretch>
        </p:blipFill>
        <p:spPr>
          <a:xfrm>
            <a:off x="49600" y="-18362"/>
            <a:ext cx="9018199" cy="5209199"/>
          </a:xfrm>
          <a:prstGeom prst="rect">
            <a:avLst/>
          </a:prstGeom>
          <a:noFill/>
          <a:ln>
            <a:noFill/>
          </a:ln>
        </p:spPr>
      </p:pic>
      <p:sp>
        <p:nvSpPr>
          <p:cNvPr id="382" name="Google Shape;382;p48"/>
          <p:cNvSpPr/>
          <p:nvPr>
            <p:ph idx="2" type="pic"/>
          </p:nvPr>
        </p:nvSpPr>
        <p:spPr>
          <a:xfrm>
            <a:off x="1479083" y="264705"/>
            <a:ext cx="6138900" cy="3615000"/>
          </a:xfrm>
          <a:prstGeom prst="roundRect">
            <a:avLst>
              <a:gd fmla="val 1242" name="adj"/>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llboard ">
  <p:cSld name="CUSTOM_3">
    <p:bg>
      <p:bgPr>
        <a:blipFill>
          <a:blip r:embed="rId2">
            <a:alphaModFix/>
          </a:blip>
          <a:stretch>
            <a:fillRect/>
          </a:stretch>
        </a:blipFill>
      </p:bgPr>
    </p:bg>
    <p:spTree>
      <p:nvGrpSpPr>
        <p:cNvPr id="383" name="Shape 383"/>
        <p:cNvGrpSpPr/>
        <p:nvPr/>
      </p:nvGrpSpPr>
      <p:grpSpPr>
        <a:xfrm>
          <a:off x="0" y="0"/>
          <a:ext cx="0" cy="0"/>
          <a:chOff x="0" y="0"/>
          <a:chExt cx="0" cy="0"/>
        </a:xfrm>
      </p:grpSpPr>
      <p:sp>
        <p:nvSpPr>
          <p:cNvPr id="384" name="Google Shape;384;p49"/>
          <p:cNvSpPr/>
          <p:nvPr>
            <p:ph idx="2" type="pic"/>
          </p:nvPr>
        </p:nvSpPr>
        <p:spPr>
          <a:xfrm>
            <a:off x="1345350" y="1750800"/>
            <a:ext cx="6517500" cy="1187700"/>
          </a:xfrm>
          <a:prstGeom prst="roundRect">
            <a:avLst>
              <a:gd fmla="val 1242" name="adj"/>
            </a:avLst>
          </a:prstGeom>
          <a:no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graphy 1">
  <p:cSld name="TITLE_18">
    <p:spTree>
      <p:nvGrpSpPr>
        <p:cNvPr id="385" name="Shape 385"/>
        <p:cNvGrpSpPr/>
        <p:nvPr/>
      </p:nvGrpSpPr>
      <p:grpSpPr>
        <a:xfrm>
          <a:off x="0" y="0"/>
          <a:ext cx="0" cy="0"/>
          <a:chOff x="0" y="0"/>
          <a:chExt cx="0" cy="0"/>
        </a:xfrm>
      </p:grpSpPr>
      <p:sp>
        <p:nvSpPr>
          <p:cNvPr id="386" name="Google Shape;386;p50"/>
          <p:cNvSpPr/>
          <p:nvPr>
            <p:ph idx="2" type="pic"/>
          </p:nvPr>
        </p:nvSpPr>
        <p:spPr>
          <a:xfrm>
            <a:off x="0" y="0"/>
            <a:ext cx="2962500" cy="1900800"/>
          </a:xfrm>
          <a:prstGeom prst="rect">
            <a:avLst/>
          </a:prstGeom>
          <a:noFill/>
          <a:ln>
            <a:noFill/>
          </a:ln>
        </p:spPr>
      </p:sp>
      <p:sp>
        <p:nvSpPr>
          <p:cNvPr id="387" name="Google Shape;387;p50"/>
          <p:cNvSpPr/>
          <p:nvPr>
            <p:ph idx="3" type="pic"/>
          </p:nvPr>
        </p:nvSpPr>
        <p:spPr>
          <a:xfrm>
            <a:off x="2962500" y="0"/>
            <a:ext cx="3474600" cy="2824800"/>
          </a:xfrm>
          <a:prstGeom prst="rect">
            <a:avLst/>
          </a:prstGeom>
          <a:noFill/>
          <a:ln>
            <a:noFill/>
          </a:ln>
        </p:spPr>
      </p:sp>
      <p:sp>
        <p:nvSpPr>
          <p:cNvPr id="388" name="Google Shape;388;p50"/>
          <p:cNvSpPr/>
          <p:nvPr>
            <p:ph idx="4" type="pic"/>
          </p:nvPr>
        </p:nvSpPr>
        <p:spPr>
          <a:xfrm>
            <a:off x="0" y="1900800"/>
            <a:ext cx="2962500" cy="3242700"/>
          </a:xfrm>
          <a:prstGeom prst="rect">
            <a:avLst/>
          </a:prstGeom>
          <a:noFill/>
          <a:ln>
            <a:noFill/>
          </a:ln>
        </p:spPr>
      </p:sp>
      <p:sp>
        <p:nvSpPr>
          <p:cNvPr id="389" name="Google Shape;389;p50"/>
          <p:cNvSpPr/>
          <p:nvPr>
            <p:ph idx="5" type="pic"/>
          </p:nvPr>
        </p:nvSpPr>
        <p:spPr>
          <a:xfrm>
            <a:off x="2962500" y="2824800"/>
            <a:ext cx="3474600" cy="2318700"/>
          </a:xfrm>
          <a:prstGeom prst="rect">
            <a:avLst/>
          </a:prstGeom>
          <a:noFill/>
          <a:ln>
            <a:noFill/>
          </a:ln>
        </p:spPr>
      </p:sp>
      <p:sp>
        <p:nvSpPr>
          <p:cNvPr id="390" name="Google Shape;390;p50"/>
          <p:cNvSpPr/>
          <p:nvPr>
            <p:ph idx="6" type="pic"/>
          </p:nvPr>
        </p:nvSpPr>
        <p:spPr>
          <a:xfrm>
            <a:off x="6437100" y="0"/>
            <a:ext cx="2706900" cy="51435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graphy 2">
  <p:cSld name="TITLE_18_1">
    <p:spTree>
      <p:nvGrpSpPr>
        <p:cNvPr id="391" name="Shape 391"/>
        <p:cNvGrpSpPr/>
        <p:nvPr/>
      </p:nvGrpSpPr>
      <p:grpSpPr>
        <a:xfrm>
          <a:off x="0" y="0"/>
          <a:ext cx="0" cy="0"/>
          <a:chOff x="0" y="0"/>
          <a:chExt cx="0" cy="0"/>
        </a:xfrm>
      </p:grpSpPr>
      <p:sp>
        <p:nvSpPr>
          <p:cNvPr id="392" name="Google Shape;392;p51"/>
          <p:cNvSpPr/>
          <p:nvPr>
            <p:ph idx="2" type="pic"/>
          </p:nvPr>
        </p:nvSpPr>
        <p:spPr>
          <a:xfrm>
            <a:off x="0" y="0"/>
            <a:ext cx="4572000" cy="1900800"/>
          </a:xfrm>
          <a:prstGeom prst="rect">
            <a:avLst/>
          </a:prstGeom>
          <a:noFill/>
          <a:ln>
            <a:noFill/>
          </a:ln>
        </p:spPr>
      </p:sp>
      <p:sp>
        <p:nvSpPr>
          <p:cNvPr id="393" name="Google Shape;393;p51"/>
          <p:cNvSpPr/>
          <p:nvPr>
            <p:ph idx="3" type="pic"/>
          </p:nvPr>
        </p:nvSpPr>
        <p:spPr>
          <a:xfrm>
            <a:off x="0" y="1900800"/>
            <a:ext cx="4572000" cy="3242700"/>
          </a:xfrm>
          <a:prstGeom prst="rect">
            <a:avLst/>
          </a:prstGeom>
          <a:noFill/>
          <a:ln>
            <a:noFill/>
          </a:ln>
        </p:spPr>
      </p:sp>
      <p:sp>
        <p:nvSpPr>
          <p:cNvPr id="394" name="Google Shape;394;p51"/>
          <p:cNvSpPr/>
          <p:nvPr>
            <p:ph idx="4" type="pic"/>
          </p:nvPr>
        </p:nvSpPr>
        <p:spPr>
          <a:xfrm>
            <a:off x="4572000" y="3242700"/>
            <a:ext cx="4572000" cy="1900800"/>
          </a:xfrm>
          <a:prstGeom prst="rect">
            <a:avLst/>
          </a:prstGeom>
          <a:noFill/>
          <a:ln>
            <a:noFill/>
          </a:ln>
        </p:spPr>
      </p:sp>
      <p:sp>
        <p:nvSpPr>
          <p:cNvPr id="395" name="Google Shape;395;p51"/>
          <p:cNvSpPr/>
          <p:nvPr>
            <p:ph idx="5" type="pic"/>
          </p:nvPr>
        </p:nvSpPr>
        <p:spPr>
          <a:xfrm>
            <a:off x="4572000" y="0"/>
            <a:ext cx="4572000" cy="32427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graphy 3">
  <p:cSld name="TITLE_18_1_1">
    <p:spTree>
      <p:nvGrpSpPr>
        <p:cNvPr id="396" name="Shape 396"/>
        <p:cNvGrpSpPr/>
        <p:nvPr/>
      </p:nvGrpSpPr>
      <p:grpSpPr>
        <a:xfrm>
          <a:off x="0" y="0"/>
          <a:ext cx="0" cy="0"/>
          <a:chOff x="0" y="0"/>
          <a:chExt cx="0" cy="0"/>
        </a:xfrm>
      </p:grpSpPr>
      <p:sp>
        <p:nvSpPr>
          <p:cNvPr id="397" name="Google Shape;397;p52"/>
          <p:cNvSpPr/>
          <p:nvPr>
            <p:ph idx="2" type="pic"/>
          </p:nvPr>
        </p:nvSpPr>
        <p:spPr>
          <a:xfrm>
            <a:off x="0" y="0"/>
            <a:ext cx="9144000" cy="5143500"/>
          </a:xfrm>
          <a:prstGeom prst="rect">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graphy 4">
  <p:cSld name="TITLE_18_1_1_1">
    <p:spTree>
      <p:nvGrpSpPr>
        <p:cNvPr id="398" name="Shape 398"/>
        <p:cNvGrpSpPr/>
        <p:nvPr/>
      </p:nvGrpSpPr>
      <p:grpSpPr>
        <a:xfrm>
          <a:off x="0" y="0"/>
          <a:ext cx="0" cy="0"/>
          <a:chOff x="0" y="0"/>
          <a:chExt cx="0" cy="0"/>
        </a:xfrm>
      </p:grpSpPr>
      <p:sp>
        <p:nvSpPr>
          <p:cNvPr id="399" name="Google Shape;399;p53"/>
          <p:cNvSpPr/>
          <p:nvPr>
            <p:ph idx="2" type="pic"/>
          </p:nvPr>
        </p:nvSpPr>
        <p:spPr>
          <a:xfrm>
            <a:off x="0" y="0"/>
            <a:ext cx="9144000" cy="5143500"/>
          </a:xfrm>
          <a:prstGeom prst="rect">
            <a:avLst/>
          </a:prstGeom>
          <a:noFill/>
          <a:ln>
            <a:noFill/>
          </a:ln>
        </p:spPr>
      </p:sp>
      <p:sp>
        <p:nvSpPr>
          <p:cNvPr id="400" name="Google Shape;400;p53"/>
          <p:cNvSpPr/>
          <p:nvPr/>
        </p:nvSpPr>
        <p:spPr>
          <a:xfrm rot="5400000">
            <a:off x="5751250" y="1378625"/>
            <a:ext cx="4276500" cy="1994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3"/>
          <p:cNvSpPr txBox="1"/>
          <p:nvPr>
            <p:ph idx="1" type="subTitle"/>
          </p:nvPr>
        </p:nvSpPr>
        <p:spPr>
          <a:xfrm>
            <a:off x="7109425" y="432575"/>
            <a:ext cx="15489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402" name="Google Shape;402;p53"/>
          <p:cNvSpPr txBox="1"/>
          <p:nvPr>
            <p:ph idx="3" type="body"/>
          </p:nvPr>
        </p:nvSpPr>
        <p:spPr>
          <a:xfrm>
            <a:off x="7114975" y="3121200"/>
            <a:ext cx="15489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ography Analysis">
  <p:cSld name="TITLE_12">
    <p:spTree>
      <p:nvGrpSpPr>
        <p:cNvPr id="403" name="Shape 403"/>
        <p:cNvGrpSpPr/>
        <p:nvPr/>
      </p:nvGrpSpPr>
      <p:grpSpPr>
        <a:xfrm>
          <a:off x="0" y="0"/>
          <a:ext cx="0" cy="0"/>
          <a:chOff x="0" y="0"/>
          <a:chExt cx="0" cy="0"/>
        </a:xfrm>
      </p:grpSpPr>
      <p:sp>
        <p:nvSpPr>
          <p:cNvPr id="404" name="Google Shape;404;p54"/>
          <p:cNvSpPr/>
          <p:nvPr>
            <p:ph idx="2" type="pic"/>
          </p:nvPr>
        </p:nvSpPr>
        <p:spPr>
          <a:xfrm>
            <a:off x="7455377" y="1663201"/>
            <a:ext cx="1427400" cy="1427400"/>
          </a:xfrm>
          <a:prstGeom prst="rect">
            <a:avLst/>
          </a:prstGeom>
          <a:noFill/>
          <a:ln>
            <a:noFill/>
          </a:ln>
        </p:spPr>
      </p:sp>
      <p:sp>
        <p:nvSpPr>
          <p:cNvPr id="405" name="Google Shape;405;p54"/>
          <p:cNvSpPr/>
          <p:nvPr>
            <p:ph idx="3" type="pic"/>
          </p:nvPr>
        </p:nvSpPr>
        <p:spPr>
          <a:xfrm>
            <a:off x="3703500" y="712800"/>
            <a:ext cx="3328200" cy="3328200"/>
          </a:xfrm>
          <a:prstGeom prst="rect">
            <a:avLst/>
          </a:prstGeom>
          <a:noFill/>
          <a:ln>
            <a:noFill/>
          </a:ln>
        </p:spPr>
      </p:sp>
      <p:sp>
        <p:nvSpPr>
          <p:cNvPr id="406" name="Google Shape;406;p54"/>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407" name="Google Shape;407;p54"/>
          <p:cNvSpPr/>
          <p:nvPr/>
        </p:nvSpPr>
        <p:spPr>
          <a:xfrm rot="5400000">
            <a:off x="-543125"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4"/>
          <p:cNvSpPr txBox="1"/>
          <p:nvPr>
            <p:ph idx="1" type="subTitle"/>
          </p:nvPr>
        </p:nvSpPr>
        <p:spPr>
          <a:xfrm>
            <a:off x="449575" y="432575"/>
            <a:ext cx="22770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409" name="Google Shape;409;p54"/>
          <p:cNvSpPr txBox="1"/>
          <p:nvPr>
            <p:ph idx="4" type="body"/>
          </p:nvPr>
        </p:nvSpPr>
        <p:spPr>
          <a:xfrm>
            <a:off x="449575" y="3121200"/>
            <a:ext cx="22677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410" name="Google Shape;410;p54"/>
          <p:cNvSpPr txBox="1"/>
          <p:nvPr>
            <p:ph type="title"/>
          </p:nvPr>
        </p:nvSpPr>
        <p:spPr>
          <a:xfrm>
            <a:off x="438912" y="612648"/>
            <a:ext cx="2277300" cy="97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800"/>
              <a:buFont typeface="Work Sans Black"/>
              <a:buNone/>
              <a:defRPr>
                <a:solidFill>
                  <a:schemeClr val="dk1"/>
                </a:solidFill>
              </a:defRPr>
            </a:lvl1pPr>
            <a:lvl2pPr lvl="1">
              <a:spcBef>
                <a:spcPts val="0"/>
              </a:spcBef>
              <a:spcAft>
                <a:spcPts val="0"/>
              </a:spcAft>
              <a:buClr>
                <a:schemeClr val="lt2"/>
              </a:buClr>
              <a:buSzPts val="2800"/>
              <a:buFont typeface="Work Sans Black"/>
              <a:buNone/>
              <a:defRPr/>
            </a:lvl2pPr>
            <a:lvl3pPr lvl="2">
              <a:spcBef>
                <a:spcPts val="0"/>
              </a:spcBef>
              <a:spcAft>
                <a:spcPts val="0"/>
              </a:spcAft>
              <a:buClr>
                <a:schemeClr val="lt2"/>
              </a:buClr>
              <a:buSzPts val="2800"/>
              <a:buFont typeface="Work Sans Black"/>
              <a:buNone/>
              <a:defRPr/>
            </a:lvl3pPr>
            <a:lvl4pPr lvl="3">
              <a:spcBef>
                <a:spcPts val="0"/>
              </a:spcBef>
              <a:spcAft>
                <a:spcPts val="0"/>
              </a:spcAft>
              <a:buClr>
                <a:schemeClr val="lt2"/>
              </a:buClr>
              <a:buSzPts val="2800"/>
              <a:buFont typeface="Work Sans Black"/>
              <a:buNone/>
              <a:defRPr/>
            </a:lvl4pPr>
            <a:lvl5pPr lvl="4">
              <a:spcBef>
                <a:spcPts val="0"/>
              </a:spcBef>
              <a:spcAft>
                <a:spcPts val="0"/>
              </a:spcAft>
              <a:buClr>
                <a:schemeClr val="lt2"/>
              </a:buClr>
              <a:buSzPts val="2800"/>
              <a:buFont typeface="Work Sans Black"/>
              <a:buNone/>
              <a:defRPr/>
            </a:lvl5pPr>
            <a:lvl6pPr lvl="5">
              <a:spcBef>
                <a:spcPts val="0"/>
              </a:spcBef>
              <a:spcAft>
                <a:spcPts val="0"/>
              </a:spcAft>
              <a:buClr>
                <a:schemeClr val="lt2"/>
              </a:buClr>
              <a:buSzPts val="2800"/>
              <a:buFont typeface="Work Sans Black"/>
              <a:buNone/>
              <a:defRPr/>
            </a:lvl6pPr>
            <a:lvl7pPr lvl="6">
              <a:spcBef>
                <a:spcPts val="0"/>
              </a:spcBef>
              <a:spcAft>
                <a:spcPts val="0"/>
              </a:spcAft>
              <a:buClr>
                <a:schemeClr val="lt2"/>
              </a:buClr>
              <a:buSzPts val="2800"/>
              <a:buFont typeface="Work Sans Black"/>
              <a:buNone/>
              <a:defRPr/>
            </a:lvl7pPr>
            <a:lvl8pPr lvl="7">
              <a:spcBef>
                <a:spcPts val="0"/>
              </a:spcBef>
              <a:spcAft>
                <a:spcPts val="0"/>
              </a:spcAft>
              <a:buClr>
                <a:schemeClr val="lt2"/>
              </a:buClr>
              <a:buSzPts val="2800"/>
              <a:buFont typeface="Work Sans Black"/>
              <a:buNone/>
              <a:defRPr/>
            </a:lvl8pPr>
            <a:lvl9pPr lvl="8">
              <a:spcBef>
                <a:spcPts val="0"/>
              </a:spcBef>
              <a:spcAft>
                <a:spcPts val="0"/>
              </a:spcAft>
              <a:buClr>
                <a:schemeClr val="lt2"/>
              </a:buClr>
              <a:buSzPts val="2800"/>
              <a:buFont typeface="Work Sans Black"/>
              <a:buNone/>
              <a:defRPr/>
            </a:lvl9pPr>
          </a:lstStyle>
          <a:p/>
        </p:txBody>
      </p:sp>
      <p:sp>
        <p:nvSpPr>
          <p:cNvPr id="411" name="Google Shape;411;p54"/>
          <p:cNvSpPr txBox="1"/>
          <p:nvPr>
            <p:ph idx="5"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412" name="Google Shape;412;p54"/>
          <p:cNvSpPr txBox="1"/>
          <p:nvPr>
            <p:ph idx="6"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413" name="Google Shape;413;p54"/>
          <p:cNvSpPr txBox="1"/>
          <p:nvPr>
            <p:ph idx="7"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414" name="Google Shape;414;p54"/>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415" name="Google Shape;415;p54"/>
          <p:cNvSpPr txBox="1"/>
          <p:nvPr>
            <p:ph idx="8" type="body"/>
          </p:nvPr>
        </p:nvSpPr>
        <p:spPr>
          <a:xfrm>
            <a:off x="3703500" y="4183275"/>
            <a:ext cx="33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Library 1">
  <p:cSld name="TITLE_14">
    <p:spTree>
      <p:nvGrpSpPr>
        <p:cNvPr id="416" name="Shape 416"/>
        <p:cNvGrpSpPr/>
        <p:nvPr/>
      </p:nvGrpSpPr>
      <p:grpSpPr>
        <a:xfrm>
          <a:off x="0" y="0"/>
          <a:ext cx="0" cy="0"/>
          <a:chOff x="0" y="0"/>
          <a:chExt cx="0" cy="0"/>
        </a:xfrm>
      </p:grpSpPr>
      <p:sp>
        <p:nvSpPr>
          <p:cNvPr id="417" name="Google Shape;417;p55"/>
          <p:cNvSpPr/>
          <p:nvPr/>
        </p:nvSpPr>
        <p:spPr>
          <a:xfrm rot="5400000">
            <a:off x="5382025" y="1009350"/>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5"/>
          <p:cNvSpPr/>
          <p:nvPr>
            <p:ph idx="2" type="pic"/>
          </p:nvPr>
        </p:nvSpPr>
        <p:spPr>
          <a:xfrm>
            <a:off x="228477" y="2578623"/>
            <a:ext cx="512100" cy="512100"/>
          </a:xfrm>
          <a:prstGeom prst="rect">
            <a:avLst/>
          </a:prstGeom>
          <a:noFill/>
          <a:ln>
            <a:noFill/>
          </a:ln>
        </p:spPr>
      </p:sp>
      <p:sp>
        <p:nvSpPr>
          <p:cNvPr id="419" name="Google Shape;419;p55"/>
          <p:cNvSpPr/>
          <p:nvPr>
            <p:ph idx="3" type="pic"/>
          </p:nvPr>
        </p:nvSpPr>
        <p:spPr>
          <a:xfrm>
            <a:off x="228477" y="3528898"/>
            <a:ext cx="512100" cy="512100"/>
          </a:xfrm>
          <a:prstGeom prst="rect">
            <a:avLst/>
          </a:prstGeom>
          <a:noFill/>
          <a:ln>
            <a:noFill/>
          </a:ln>
        </p:spPr>
      </p:sp>
      <p:sp>
        <p:nvSpPr>
          <p:cNvPr id="420" name="Google Shape;420;p55"/>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421" name="Google Shape;421;p55"/>
          <p:cNvSpPr txBox="1"/>
          <p:nvPr>
            <p:ph idx="1"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422" name="Google Shape;422;p55"/>
          <p:cNvSpPr txBox="1"/>
          <p:nvPr>
            <p:ph idx="4"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423" name="Google Shape;423;p55"/>
          <p:cNvSpPr txBox="1"/>
          <p:nvPr>
            <p:ph idx="5"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sp>
        <p:nvSpPr>
          <p:cNvPr id="424" name="Google Shape;424;p55"/>
          <p:cNvSpPr/>
          <p:nvPr>
            <p:ph idx="6" type="pic"/>
          </p:nvPr>
        </p:nvSpPr>
        <p:spPr>
          <a:xfrm>
            <a:off x="228477" y="1628348"/>
            <a:ext cx="512100" cy="512100"/>
          </a:xfrm>
          <a:prstGeom prst="rect">
            <a:avLst/>
          </a:prstGeom>
          <a:noFill/>
          <a:ln>
            <a:noFill/>
          </a:ln>
        </p:spPr>
      </p:sp>
      <p:sp>
        <p:nvSpPr>
          <p:cNvPr id="425" name="Google Shape;425;p55"/>
          <p:cNvSpPr/>
          <p:nvPr>
            <p:ph idx="7" type="pic"/>
          </p:nvPr>
        </p:nvSpPr>
        <p:spPr>
          <a:xfrm>
            <a:off x="228477" y="678073"/>
            <a:ext cx="512100" cy="512100"/>
          </a:xfrm>
          <a:prstGeom prst="rect">
            <a:avLst/>
          </a:prstGeom>
          <a:noFill/>
          <a:ln>
            <a:noFill/>
          </a:ln>
        </p:spPr>
      </p:sp>
      <p:sp>
        <p:nvSpPr>
          <p:cNvPr id="426" name="Google Shape;426;p55"/>
          <p:cNvSpPr/>
          <p:nvPr>
            <p:ph idx="8" type="pic"/>
          </p:nvPr>
        </p:nvSpPr>
        <p:spPr>
          <a:xfrm>
            <a:off x="969302" y="2578623"/>
            <a:ext cx="512100" cy="512100"/>
          </a:xfrm>
          <a:prstGeom prst="rect">
            <a:avLst/>
          </a:prstGeom>
          <a:noFill/>
          <a:ln>
            <a:noFill/>
          </a:ln>
        </p:spPr>
      </p:sp>
      <p:sp>
        <p:nvSpPr>
          <p:cNvPr id="427" name="Google Shape;427;p55"/>
          <p:cNvSpPr/>
          <p:nvPr>
            <p:ph idx="9" type="pic"/>
          </p:nvPr>
        </p:nvSpPr>
        <p:spPr>
          <a:xfrm>
            <a:off x="969302" y="3528898"/>
            <a:ext cx="512100" cy="512100"/>
          </a:xfrm>
          <a:prstGeom prst="rect">
            <a:avLst/>
          </a:prstGeom>
          <a:noFill/>
          <a:ln>
            <a:noFill/>
          </a:ln>
        </p:spPr>
      </p:sp>
      <p:sp>
        <p:nvSpPr>
          <p:cNvPr id="428" name="Google Shape;428;p55"/>
          <p:cNvSpPr/>
          <p:nvPr>
            <p:ph idx="13" type="pic"/>
          </p:nvPr>
        </p:nvSpPr>
        <p:spPr>
          <a:xfrm>
            <a:off x="969302" y="1628348"/>
            <a:ext cx="512100" cy="512100"/>
          </a:xfrm>
          <a:prstGeom prst="rect">
            <a:avLst/>
          </a:prstGeom>
          <a:noFill/>
          <a:ln>
            <a:noFill/>
          </a:ln>
        </p:spPr>
      </p:sp>
      <p:sp>
        <p:nvSpPr>
          <p:cNvPr id="429" name="Google Shape;429;p55"/>
          <p:cNvSpPr/>
          <p:nvPr>
            <p:ph idx="14" type="pic"/>
          </p:nvPr>
        </p:nvSpPr>
        <p:spPr>
          <a:xfrm>
            <a:off x="969302" y="678073"/>
            <a:ext cx="512100" cy="512100"/>
          </a:xfrm>
          <a:prstGeom prst="rect">
            <a:avLst/>
          </a:prstGeom>
          <a:noFill/>
          <a:ln>
            <a:noFill/>
          </a:ln>
        </p:spPr>
      </p:sp>
      <p:sp>
        <p:nvSpPr>
          <p:cNvPr id="430" name="Google Shape;430;p55"/>
          <p:cNvSpPr/>
          <p:nvPr>
            <p:ph idx="15" type="pic"/>
          </p:nvPr>
        </p:nvSpPr>
        <p:spPr>
          <a:xfrm>
            <a:off x="1710127" y="2578623"/>
            <a:ext cx="512100" cy="512100"/>
          </a:xfrm>
          <a:prstGeom prst="rect">
            <a:avLst/>
          </a:prstGeom>
          <a:noFill/>
          <a:ln>
            <a:noFill/>
          </a:ln>
        </p:spPr>
      </p:sp>
      <p:sp>
        <p:nvSpPr>
          <p:cNvPr id="431" name="Google Shape;431;p55"/>
          <p:cNvSpPr/>
          <p:nvPr>
            <p:ph idx="16" type="pic"/>
          </p:nvPr>
        </p:nvSpPr>
        <p:spPr>
          <a:xfrm>
            <a:off x="1710127" y="3528898"/>
            <a:ext cx="512100" cy="512100"/>
          </a:xfrm>
          <a:prstGeom prst="rect">
            <a:avLst/>
          </a:prstGeom>
          <a:noFill/>
          <a:ln>
            <a:noFill/>
          </a:ln>
        </p:spPr>
      </p:sp>
      <p:sp>
        <p:nvSpPr>
          <p:cNvPr id="432" name="Google Shape;432;p55"/>
          <p:cNvSpPr/>
          <p:nvPr>
            <p:ph idx="17" type="pic"/>
          </p:nvPr>
        </p:nvSpPr>
        <p:spPr>
          <a:xfrm>
            <a:off x="1710127" y="1628348"/>
            <a:ext cx="512100" cy="512100"/>
          </a:xfrm>
          <a:prstGeom prst="rect">
            <a:avLst/>
          </a:prstGeom>
          <a:noFill/>
          <a:ln>
            <a:noFill/>
          </a:ln>
        </p:spPr>
      </p:sp>
      <p:sp>
        <p:nvSpPr>
          <p:cNvPr id="433" name="Google Shape;433;p55"/>
          <p:cNvSpPr/>
          <p:nvPr>
            <p:ph idx="18" type="pic"/>
          </p:nvPr>
        </p:nvSpPr>
        <p:spPr>
          <a:xfrm>
            <a:off x="1710127" y="678073"/>
            <a:ext cx="512100" cy="512100"/>
          </a:xfrm>
          <a:prstGeom prst="rect">
            <a:avLst/>
          </a:prstGeom>
          <a:noFill/>
          <a:ln>
            <a:noFill/>
          </a:ln>
        </p:spPr>
      </p:sp>
      <p:sp>
        <p:nvSpPr>
          <p:cNvPr id="434" name="Google Shape;434;p55"/>
          <p:cNvSpPr/>
          <p:nvPr>
            <p:ph idx="19" type="pic"/>
          </p:nvPr>
        </p:nvSpPr>
        <p:spPr>
          <a:xfrm>
            <a:off x="2450952" y="2578623"/>
            <a:ext cx="512100" cy="512100"/>
          </a:xfrm>
          <a:prstGeom prst="rect">
            <a:avLst/>
          </a:prstGeom>
          <a:noFill/>
          <a:ln>
            <a:noFill/>
          </a:ln>
        </p:spPr>
      </p:sp>
      <p:sp>
        <p:nvSpPr>
          <p:cNvPr id="435" name="Google Shape;435;p55"/>
          <p:cNvSpPr/>
          <p:nvPr>
            <p:ph idx="20" type="pic"/>
          </p:nvPr>
        </p:nvSpPr>
        <p:spPr>
          <a:xfrm>
            <a:off x="2450952" y="3528898"/>
            <a:ext cx="512100" cy="512100"/>
          </a:xfrm>
          <a:prstGeom prst="rect">
            <a:avLst/>
          </a:prstGeom>
          <a:noFill/>
          <a:ln>
            <a:noFill/>
          </a:ln>
        </p:spPr>
      </p:sp>
      <p:sp>
        <p:nvSpPr>
          <p:cNvPr id="436" name="Google Shape;436;p55"/>
          <p:cNvSpPr/>
          <p:nvPr>
            <p:ph idx="21" type="pic"/>
          </p:nvPr>
        </p:nvSpPr>
        <p:spPr>
          <a:xfrm>
            <a:off x="2450952" y="1628348"/>
            <a:ext cx="512100" cy="512100"/>
          </a:xfrm>
          <a:prstGeom prst="rect">
            <a:avLst/>
          </a:prstGeom>
          <a:noFill/>
          <a:ln>
            <a:noFill/>
          </a:ln>
        </p:spPr>
      </p:sp>
      <p:sp>
        <p:nvSpPr>
          <p:cNvPr id="437" name="Google Shape;437;p55"/>
          <p:cNvSpPr/>
          <p:nvPr>
            <p:ph idx="22" type="pic"/>
          </p:nvPr>
        </p:nvSpPr>
        <p:spPr>
          <a:xfrm>
            <a:off x="2450952" y="678073"/>
            <a:ext cx="512100" cy="512100"/>
          </a:xfrm>
          <a:prstGeom prst="rect">
            <a:avLst/>
          </a:prstGeom>
          <a:noFill/>
          <a:ln>
            <a:noFill/>
          </a:ln>
        </p:spPr>
      </p:sp>
      <p:sp>
        <p:nvSpPr>
          <p:cNvPr id="438" name="Google Shape;438;p55"/>
          <p:cNvSpPr/>
          <p:nvPr>
            <p:ph idx="23" type="pic"/>
          </p:nvPr>
        </p:nvSpPr>
        <p:spPr>
          <a:xfrm>
            <a:off x="3191052" y="2578623"/>
            <a:ext cx="512100" cy="512100"/>
          </a:xfrm>
          <a:prstGeom prst="rect">
            <a:avLst/>
          </a:prstGeom>
          <a:noFill/>
          <a:ln>
            <a:noFill/>
          </a:ln>
        </p:spPr>
      </p:sp>
      <p:sp>
        <p:nvSpPr>
          <p:cNvPr id="439" name="Google Shape;439;p55"/>
          <p:cNvSpPr/>
          <p:nvPr>
            <p:ph idx="24" type="pic"/>
          </p:nvPr>
        </p:nvSpPr>
        <p:spPr>
          <a:xfrm>
            <a:off x="3191052" y="3528898"/>
            <a:ext cx="512100" cy="512100"/>
          </a:xfrm>
          <a:prstGeom prst="rect">
            <a:avLst/>
          </a:prstGeom>
          <a:noFill/>
          <a:ln>
            <a:noFill/>
          </a:ln>
        </p:spPr>
      </p:sp>
      <p:sp>
        <p:nvSpPr>
          <p:cNvPr id="440" name="Google Shape;440;p55"/>
          <p:cNvSpPr/>
          <p:nvPr>
            <p:ph idx="25" type="pic"/>
          </p:nvPr>
        </p:nvSpPr>
        <p:spPr>
          <a:xfrm>
            <a:off x="3191052" y="1628348"/>
            <a:ext cx="512100" cy="512100"/>
          </a:xfrm>
          <a:prstGeom prst="rect">
            <a:avLst/>
          </a:prstGeom>
          <a:noFill/>
          <a:ln>
            <a:noFill/>
          </a:ln>
        </p:spPr>
      </p:sp>
      <p:sp>
        <p:nvSpPr>
          <p:cNvPr id="441" name="Google Shape;441;p55"/>
          <p:cNvSpPr/>
          <p:nvPr>
            <p:ph idx="26" type="pic"/>
          </p:nvPr>
        </p:nvSpPr>
        <p:spPr>
          <a:xfrm>
            <a:off x="3191052" y="678073"/>
            <a:ext cx="512100" cy="512100"/>
          </a:xfrm>
          <a:prstGeom prst="rect">
            <a:avLst/>
          </a:prstGeom>
          <a:noFill/>
          <a:ln>
            <a:noFill/>
          </a:ln>
        </p:spPr>
      </p:sp>
      <p:sp>
        <p:nvSpPr>
          <p:cNvPr id="442" name="Google Shape;442;p55"/>
          <p:cNvSpPr/>
          <p:nvPr>
            <p:ph idx="27" type="pic"/>
          </p:nvPr>
        </p:nvSpPr>
        <p:spPr>
          <a:xfrm>
            <a:off x="3931877" y="2578623"/>
            <a:ext cx="512100" cy="512100"/>
          </a:xfrm>
          <a:prstGeom prst="rect">
            <a:avLst/>
          </a:prstGeom>
          <a:noFill/>
          <a:ln>
            <a:noFill/>
          </a:ln>
        </p:spPr>
      </p:sp>
      <p:sp>
        <p:nvSpPr>
          <p:cNvPr id="443" name="Google Shape;443;p55"/>
          <p:cNvSpPr/>
          <p:nvPr>
            <p:ph idx="28" type="pic"/>
          </p:nvPr>
        </p:nvSpPr>
        <p:spPr>
          <a:xfrm>
            <a:off x="3931877" y="3528898"/>
            <a:ext cx="512100" cy="512100"/>
          </a:xfrm>
          <a:prstGeom prst="rect">
            <a:avLst/>
          </a:prstGeom>
          <a:noFill/>
          <a:ln>
            <a:noFill/>
          </a:ln>
        </p:spPr>
      </p:sp>
      <p:sp>
        <p:nvSpPr>
          <p:cNvPr id="444" name="Google Shape;444;p55"/>
          <p:cNvSpPr/>
          <p:nvPr>
            <p:ph idx="29" type="pic"/>
          </p:nvPr>
        </p:nvSpPr>
        <p:spPr>
          <a:xfrm>
            <a:off x="3931877" y="1628348"/>
            <a:ext cx="512100" cy="512100"/>
          </a:xfrm>
          <a:prstGeom prst="rect">
            <a:avLst/>
          </a:prstGeom>
          <a:noFill/>
          <a:ln>
            <a:noFill/>
          </a:ln>
        </p:spPr>
      </p:sp>
      <p:sp>
        <p:nvSpPr>
          <p:cNvPr id="445" name="Google Shape;445;p55"/>
          <p:cNvSpPr/>
          <p:nvPr>
            <p:ph idx="30" type="pic"/>
          </p:nvPr>
        </p:nvSpPr>
        <p:spPr>
          <a:xfrm>
            <a:off x="3931877" y="678073"/>
            <a:ext cx="512100" cy="512100"/>
          </a:xfrm>
          <a:prstGeom prst="rect">
            <a:avLst/>
          </a:prstGeom>
          <a:noFill/>
          <a:ln>
            <a:noFill/>
          </a:ln>
        </p:spPr>
      </p:sp>
      <p:sp>
        <p:nvSpPr>
          <p:cNvPr id="446" name="Google Shape;446;p55"/>
          <p:cNvSpPr/>
          <p:nvPr>
            <p:ph idx="31" type="pic"/>
          </p:nvPr>
        </p:nvSpPr>
        <p:spPr>
          <a:xfrm>
            <a:off x="4672340" y="2578623"/>
            <a:ext cx="512100" cy="512100"/>
          </a:xfrm>
          <a:prstGeom prst="rect">
            <a:avLst/>
          </a:prstGeom>
          <a:noFill/>
          <a:ln>
            <a:noFill/>
          </a:ln>
        </p:spPr>
      </p:sp>
      <p:sp>
        <p:nvSpPr>
          <p:cNvPr id="447" name="Google Shape;447;p55"/>
          <p:cNvSpPr/>
          <p:nvPr>
            <p:ph idx="32" type="pic"/>
          </p:nvPr>
        </p:nvSpPr>
        <p:spPr>
          <a:xfrm>
            <a:off x="4672340" y="3528898"/>
            <a:ext cx="512100" cy="512100"/>
          </a:xfrm>
          <a:prstGeom prst="rect">
            <a:avLst/>
          </a:prstGeom>
          <a:noFill/>
          <a:ln>
            <a:noFill/>
          </a:ln>
        </p:spPr>
      </p:sp>
      <p:sp>
        <p:nvSpPr>
          <p:cNvPr id="448" name="Google Shape;448;p55"/>
          <p:cNvSpPr/>
          <p:nvPr>
            <p:ph idx="33" type="pic"/>
          </p:nvPr>
        </p:nvSpPr>
        <p:spPr>
          <a:xfrm>
            <a:off x="4672340" y="1628348"/>
            <a:ext cx="512100" cy="512100"/>
          </a:xfrm>
          <a:prstGeom prst="rect">
            <a:avLst/>
          </a:prstGeom>
          <a:noFill/>
          <a:ln>
            <a:noFill/>
          </a:ln>
        </p:spPr>
      </p:sp>
      <p:sp>
        <p:nvSpPr>
          <p:cNvPr id="449" name="Google Shape;449;p55"/>
          <p:cNvSpPr/>
          <p:nvPr>
            <p:ph idx="34" type="pic"/>
          </p:nvPr>
        </p:nvSpPr>
        <p:spPr>
          <a:xfrm>
            <a:off x="4672340" y="678073"/>
            <a:ext cx="512100" cy="512100"/>
          </a:xfrm>
          <a:prstGeom prst="rect">
            <a:avLst/>
          </a:prstGeom>
          <a:noFill/>
          <a:ln>
            <a:noFill/>
          </a:ln>
        </p:spPr>
      </p:sp>
      <p:sp>
        <p:nvSpPr>
          <p:cNvPr id="450" name="Google Shape;450;p55"/>
          <p:cNvSpPr/>
          <p:nvPr>
            <p:ph idx="35" type="pic"/>
          </p:nvPr>
        </p:nvSpPr>
        <p:spPr>
          <a:xfrm>
            <a:off x="5413165" y="2578623"/>
            <a:ext cx="512100" cy="512100"/>
          </a:xfrm>
          <a:prstGeom prst="rect">
            <a:avLst/>
          </a:prstGeom>
          <a:noFill/>
          <a:ln>
            <a:noFill/>
          </a:ln>
        </p:spPr>
      </p:sp>
      <p:sp>
        <p:nvSpPr>
          <p:cNvPr id="451" name="Google Shape;451;p55"/>
          <p:cNvSpPr/>
          <p:nvPr>
            <p:ph idx="36" type="pic"/>
          </p:nvPr>
        </p:nvSpPr>
        <p:spPr>
          <a:xfrm>
            <a:off x="5413165" y="3528898"/>
            <a:ext cx="512100" cy="512100"/>
          </a:xfrm>
          <a:prstGeom prst="rect">
            <a:avLst/>
          </a:prstGeom>
          <a:noFill/>
          <a:ln>
            <a:noFill/>
          </a:ln>
        </p:spPr>
      </p:sp>
      <p:sp>
        <p:nvSpPr>
          <p:cNvPr id="452" name="Google Shape;452;p55"/>
          <p:cNvSpPr/>
          <p:nvPr>
            <p:ph idx="37" type="pic"/>
          </p:nvPr>
        </p:nvSpPr>
        <p:spPr>
          <a:xfrm>
            <a:off x="5413165" y="1628348"/>
            <a:ext cx="512100" cy="512100"/>
          </a:xfrm>
          <a:prstGeom prst="rect">
            <a:avLst/>
          </a:prstGeom>
          <a:noFill/>
          <a:ln>
            <a:noFill/>
          </a:ln>
        </p:spPr>
      </p:sp>
      <p:sp>
        <p:nvSpPr>
          <p:cNvPr id="453" name="Google Shape;453;p55"/>
          <p:cNvSpPr/>
          <p:nvPr>
            <p:ph idx="38" type="pic"/>
          </p:nvPr>
        </p:nvSpPr>
        <p:spPr>
          <a:xfrm>
            <a:off x="5413165" y="678073"/>
            <a:ext cx="512100" cy="512100"/>
          </a:xfrm>
          <a:prstGeom prst="rect">
            <a:avLst/>
          </a:prstGeom>
          <a:noFill/>
          <a:ln>
            <a:noFill/>
          </a:ln>
        </p:spPr>
      </p:sp>
      <p:cxnSp>
        <p:nvCxnSpPr>
          <p:cNvPr id="454" name="Google Shape;454;p55"/>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455" name="Google Shape;455;p55"/>
          <p:cNvSpPr txBox="1"/>
          <p:nvPr>
            <p:ph idx="39" type="body"/>
          </p:nvPr>
        </p:nvSpPr>
        <p:spPr>
          <a:xfrm>
            <a:off x="6386875" y="3121200"/>
            <a:ext cx="22770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456" name="Google Shape;456;p55"/>
          <p:cNvSpPr txBox="1"/>
          <p:nvPr>
            <p:ph idx="40" type="subTitle"/>
          </p:nvPr>
        </p:nvSpPr>
        <p:spPr>
          <a:xfrm>
            <a:off x="6381325" y="432575"/>
            <a:ext cx="22770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457" name="Google Shape;457;p55"/>
          <p:cNvSpPr txBox="1"/>
          <p:nvPr>
            <p:ph idx="41" type="body"/>
          </p:nvPr>
        </p:nvSpPr>
        <p:spPr>
          <a:xfrm>
            <a:off x="228600" y="4421208"/>
            <a:ext cx="56871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Library 2">
  <p:cSld name="TITLE_14_1">
    <p:spTree>
      <p:nvGrpSpPr>
        <p:cNvPr id="458" name="Shape 458"/>
        <p:cNvGrpSpPr/>
        <p:nvPr/>
      </p:nvGrpSpPr>
      <p:grpSpPr>
        <a:xfrm>
          <a:off x="0" y="0"/>
          <a:ext cx="0" cy="0"/>
          <a:chOff x="0" y="0"/>
          <a:chExt cx="0" cy="0"/>
        </a:xfrm>
      </p:grpSpPr>
      <p:sp>
        <p:nvSpPr>
          <p:cNvPr id="459" name="Google Shape;459;p56"/>
          <p:cNvSpPr/>
          <p:nvPr>
            <p:ph idx="2" type="pic"/>
          </p:nvPr>
        </p:nvSpPr>
        <p:spPr>
          <a:xfrm>
            <a:off x="228477" y="2578623"/>
            <a:ext cx="512100" cy="512100"/>
          </a:xfrm>
          <a:prstGeom prst="rect">
            <a:avLst/>
          </a:prstGeom>
          <a:noFill/>
          <a:ln>
            <a:noFill/>
          </a:ln>
        </p:spPr>
      </p:sp>
      <p:sp>
        <p:nvSpPr>
          <p:cNvPr id="460" name="Google Shape;460;p56"/>
          <p:cNvSpPr/>
          <p:nvPr>
            <p:ph idx="3" type="pic"/>
          </p:nvPr>
        </p:nvSpPr>
        <p:spPr>
          <a:xfrm>
            <a:off x="228477" y="3528898"/>
            <a:ext cx="512100" cy="512100"/>
          </a:xfrm>
          <a:prstGeom prst="rect">
            <a:avLst/>
          </a:prstGeom>
          <a:noFill/>
          <a:ln>
            <a:noFill/>
          </a:ln>
        </p:spPr>
      </p:sp>
      <p:sp>
        <p:nvSpPr>
          <p:cNvPr id="461" name="Google Shape;461;p56"/>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462" name="Google Shape;462;p56"/>
          <p:cNvSpPr txBox="1"/>
          <p:nvPr>
            <p:ph idx="1"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463" name="Google Shape;463;p56"/>
          <p:cNvSpPr txBox="1"/>
          <p:nvPr>
            <p:ph idx="4"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464" name="Google Shape;464;p56"/>
          <p:cNvSpPr txBox="1"/>
          <p:nvPr>
            <p:ph idx="5"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sp>
        <p:nvSpPr>
          <p:cNvPr id="465" name="Google Shape;465;p56"/>
          <p:cNvSpPr/>
          <p:nvPr>
            <p:ph idx="6" type="pic"/>
          </p:nvPr>
        </p:nvSpPr>
        <p:spPr>
          <a:xfrm>
            <a:off x="228477" y="1628348"/>
            <a:ext cx="512100" cy="512100"/>
          </a:xfrm>
          <a:prstGeom prst="rect">
            <a:avLst/>
          </a:prstGeom>
          <a:noFill/>
          <a:ln>
            <a:noFill/>
          </a:ln>
        </p:spPr>
      </p:sp>
      <p:sp>
        <p:nvSpPr>
          <p:cNvPr id="466" name="Google Shape;466;p56"/>
          <p:cNvSpPr/>
          <p:nvPr>
            <p:ph idx="7" type="pic"/>
          </p:nvPr>
        </p:nvSpPr>
        <p:spPr>
          <a:xfrm>
            <a:off x="228477" y="678073"/>
            <a:ext cx="512100" cy="512100"/>
          </a:xfrm>
          <a:prstGeom prst="rect">
            <a:avLst/>
          </a:prstGeom>
          <a:noFill/>
          <a:ln>
            <a:noFill/>
          </a:ln>
        </p:spPr>
      </p:sp>
      <p:sp>
        <p:nvSpPr>
          <p:cNvPr id="467" name="Google Shape;467;p56"/>
          <p:cNvSpPr/>
          <p:nvPr>
            <p:ph idx="8" type="pic"/>
          </p:nvPr>
        </p:nvSpPr>
        <p:spPr>
          <a:xfrm>
            <a:off x="969302" y="2578623"/>
            <a:ext cx="512100" cy="512100"/>
          </a:xfrm>
          <a:prstGeom prst="rect">
            <a:avLst/>
          </a:prstGeom>
          <a:noFill/>
          <a:ln>
            <a:noFill/>
          </a:ln>
        </p:spPr>
      </p:sp>
      <p:sp>
        <p:nvSpPr>
          <p:cNvPr id="468" name="Google Shape;468;p56"/>
          <p:cNvSpPr/>
          <p:nvPr>
            <p:ph idx="9" type="pic"/>
          </p:nvPr>
        </p:nvSpPr>
        <p:spPr>
          <a:xfrm>
            <a:off x="969302" y="3528898"/>
            <a:ext cx="512100" cy="512100"/>
          </a:xfrm>
          <a:prstGeom prst="rect">
            <a:avLst/>
          </a:prstGeom>
          <a:noFill/>
          <a:ln>
            <a:noFill/>
          </a:ln>
        </p:spPr>
      </p:sp>
      <p:sp>
        <p:nvSpPr>
          <p:cNvPr id="469" name="Google Shape;469;p56"/>
          <p:cNvSpPr/>
          <p:nvPr>
            <p:ph idx="13" type="pic"/>
          </p:nvPr>
        </p:nvSpPr>
        <p:spPr>
          <a:xfrm>
            <a:off x="969302" y="1628348"/>
            <a:ext cx="512100" cy="512100"/>
          </a:xfrm>
          <a:prstGeom prst="rect">
            <a:avLst/>
          </a:prstGeom>
          <a:noFill/>
          <a:ln>
            <a:noFill/>
          </a:ln>
        </p:spPr>
      </p:sp>
      <p:sp>
        <p:nvSpPr>
          <p:cNvPr id="470" name="Google Shape;470;p56"/>
          <p:cNvSpPr/>
          <p:nvPr>
            <p:ph idx="14" type="pic"/>
          </p:nvPr>
        </p:nvSpPr>
        <p:spPr>
          <a:xfrm>
            <a:off x="969302" y="678073"/>
            <a:ext cx="512100" cy="512100"/>
          </a:xfrm>
          <a:prstGeom prst="rect">
            <a:avLst/>
          </a:prstGeom>
          <a:noFill/>
          <a:ln>
            <a:noFill/>
          </a:ln>
        </p:spPr>
      </p:sp>
      <p:sp>
        <p:nvSpPr>
          <p:cNvPr id="471" name="Google Shape;471;p56"/>
          <p:cNvSpPr/>
          <p:nvPr>
            <p:ph idx="15" type="pic"/>
          </p:nvPr>
        </p:nvSpPr>
        <p:spPr>
          <a:xfrm>
            <a:off x="1710127" y="2578623"/>
            <a:ext cx="512100" cy="512100"/>
          </a:xfrm>
          <a:prstGeom prst="rect">
            <a:avLst/>
          </a:prstGeom>
          <a:noFill/>
          <a:ln>
            <a:noFill/>
          </a:ln>
        </p:spPr>
      </p:sp>
      <p:sp>
        <p:nvSpPr>
          <p:cNvPr id="472" name="Google Shape;472;p56"/>
          <p:cNvSpPr/>
          <p:nvPr>
            <p:ph idx="16" type="pic"/>
          </p:nvPr>
        </p:nvSpPr>
        <p:spPr>
          <a:xfrm>
            <a:off x="1710127" y="3528898"/>
            <a:ext cx="512100" cy="512100"/>
          </a:xfrm>
          <a:prstGeom prst="rect">
            <a:avLst/>
          </a:prstGeom>
          <a:noFill/>
          <a:ln>
            <a:noFill/>
          </a:ln>
        </p:spPr>
      </p:sp>
      <p:sp>
        <p:nvSpPr>
          <p:cNvPr id="473" name="Google Shape;473;p56"/>
          <p:cNvSpPr/>
          <p:nvPr>
            <p:ph idx="17" type="pic"/>
          </p:nvPr>
        </p:nvSpPr>
        <p:spPr>
          <a:xfrm>
            <a:off x="1710127" y="1628348"/>
            <a:ext cx="512100" cy="512100"/>
          </a:xfrm>
          <a:prstGeom prst="rect">
            <a:avLst/>
          </a:prstGeom>
          <a:noFill/>
          <a:ln>
            <a:noFill/>
          </a:ln>
        </p:spPr>
      </p:sp>
      <p:sp>
        <p:nvSpPr>
          <p:cNvPr id="474" name="Google Shape;474;p56"/>
          <p:cNvSpPr/>
          <p:nvPr>
            <p:ph idx="18" type="pic"/>
          </p:nvPr>
        </p:nvSpPr>
        <p:spPr>
          <a:xfrm>
            <a:off x="1710127" y="678073"/>
            <a:ext cx="512100" cy="512100"/>
          </a:xfrm>
          <a:prstGeom prst="rect">
            <a:avLst/>
          </a:prstGeom>
          <a:noFill/>
          <a:ln>
            <a:noFill/>
          </a:ln>
        </p:spPr>
      </p:sp>
      <p:sp>
        <p:nvSpPr>
          <p:cNvPr id="475" name="Google Shape;475;p56"/>
          <p:cNvSpPr/>
          <p:nvPr>
            <p:ph idx="19" type="pic"/>
          </p:nvPr>
        </p:nvSpPr>
        <p:spPr>
          <a:xfrm>
            <a:off x="2450952" y="2578623"/>
            <a:ext cx="512100" cy="512100"/>
          </a:xfrm>
          <a:prstGeom prst="rect">
            <a:avLst/>
          </a:prstGeom>
          <a:noFill/>
          <a:ln>
            <a:noFill/>
          </a:ln>
        </p:spPr>
      </p:sp>
      <p:sp>
        <p:nvSpPr>
          <p:cNvPr id="476" name="Google Shape;476;p56"/>
          <p:cNvSpPr/>
          <p:nvPr>
            <p:ph idx="20" type="pic"/>
          </p:nvPr>
        </p:nvSpPr>
        <p:spPr>
          <a:xfrm>
            <a:off x="2450952" y="3528898"/>
            <a:ext cx="512100" cy="512100"/>
          </a:xfrm>
          <a:prstGeom prst="rect">
            <a:avLst/>
          </a:prstGeom>
          <a:noFill/>
          <a:ln>
            <a:noFill/>
          </a:ln>
        </p:spPr>
      </p:sp>
      <p:sp>
        <p:nvSpPr>
          <p:cNvPr id="477" name="Google Shape;477;p56"/>
          <p:cNvSpPr/>
          <p:nvPr>
            <p:ph idx="21" type="pic"/>
          </p:nvPr>
        </p:nvSpPr>
        <p:spPr>
          <a:xfrm>
            <a:off x="2450952" y="1628348"/>
            <a:ext cx="512100" cy="512100"/>
          </a:xfrm>
          <a:prstGeom prst="rect">
            <a:avLst/>
          </a:prstGeom>
          <a:noFill/>
          <a:ln>
            <a:noFill/>
          </a:ln>
        </p:spPr>
      </p:sp>
      <p:sp>
        <p:nvSpPr>
          <p:cNvPr id="478" name="Google Shape;478;p56"/>
          <p:cNvSpPr/>
          <p:nvPr>
            <p:ph idx="22" type="pic"/>
          </p:nvPr>
        </p:nvSpPr>
        <p:spPr>
          <a:xfrm>
            <a:off x="2450952" y="678073"/>
            <a:ext cx="512100" cy="512100"/>
          </a:xfrm>
          <a:prstGeom prst="rect">
            <a:avLst/>
          </a:prstGeom>
          <a:noFill/>
          <a:ln>
            <a:noFill/>
          </a:ln>
        </p:spPr>
      </p:sp>
      <p:sp>
        <p:nvSpPr>
          <p:cNvPr id="479" name="Google Shape;479;p56"/>
          <p:cNvSpPr/>
          <p:nvPr>
            <p:ph idx="23" type="pic"/>
          </p:nvPr>
        </p:nvSpPr>
        <p:spPr>
          <a:xfrm>
            <a:off x="3191052" y="2578623"/>
            <a:ext cx="512100" cy="512100"/>
          </a:xfrm>
          <a:prstGeom prst="rect">
            <a:avLst/>
          </a:prstGeom>
          <a:noFill/>
          <a:ln>
            <a:noFill/>
          </a:ln>
        </p:spPr>
      </p:sp>
      <p:sp>
        <p:nvSpPr>
          <p:cNvPr id="480" name="Google Shape;480;p56"/>
          <p:cNvSpPr/>
          <p:nvPr>
            <p:ph idx="24" type="pic"/>
          </p:nvPr>
        </p:nvSpPr>
        <p:spPr>
          <a:xfrm>
            <a:off x="3191052" y="3528898"/>
            <a:ext cx="512100" cy="512100"/>
          </a:xfrm>
          <a:prstGeom prst="rect">
            <a:avLst/>
          </a:prstGeom>
          <a:noFill/>
          <a:ln>
            <a:noFill/>
          </a:ln>
        </p:spPr>
      </p:sp>
      <p:sp>
        <p:nvSpPr>
          <p:cNvPr id="481" name="Google Shape;481;p56"/>
          <p:cNvSpPr/>
          <p:nvPr>
            <p:ph idx="25" type="pic"/>
          </p:nvPr>
        </p:nvSpPr>
        <p:spPr>
          <a:xfrm>
            <a:off x="3191052" y="1628348"/>
            <a:ext cx="512100" cy="512100"/>
          </a:xfrm>
          <a:prstGeom prst="rect">
            <a:avLst/>
          </a:prstGeom>
          <a:noFill/>
          <a:ln>
            <a:noFill/>
          </a:ln>
        </p:spPr>
      </p:sp>
      <p:sp>
        <p:nvSpPr>
          <p:cNvPr id="482" name="Google Shape;482;p56"/>
          <p:cNvSpPr/>
          <p:nvPr>
            <p:ph idx="26" type="pic"/>
          </p:nvPr>
        </p:nvSpPr>
        <p:spPr>
          <a:xfrm>
            <a:off x="3191052" y="678073"/>
            <a:ext cx="512100" cy="512100"/>
          </a:xfrm>
          <a:prstGeom prst="rect">
            <a:avLst/>
          </a:prstGeom>
          <a:noFill/>
          <a:ln>
            <a:noFill/>
          </a:ln>
        </p:spPr>
      </p:sp>
      <p:sp>
        <p:nvSpPr>
          <p:cNvPr id="483" name="Google Shape;483;p56"/>
          <p:cNvSpPr/>
          <p:nvPr>
            <p:ph idx="27" type="pic"/>
          </p:nvPr>
        </p:nvSpPr>
        <p:spPr>
          <a:xfrm>
            <a:off x="3931877" y="2578623"/>
            <a:ext cx="512100" cy="512100"/>
          </a:xfrm>
          <a:prstGeom prst="rect">
            <a:avLst/>
          </a:prstGeom>
          <a:noFill/>
          <a:ln>
            <a:noFill/>
          </a:ln>
        </p:spPr>
      </p:sp>
      <p:sp>
        <p:nvSpPr>
          <p:cNvPr id="484" name="Google Shape;484;p56"/>
          <p:cNvSpPr/>
          <p:nvPr>
            <p:ph idx="28" type="pic"/>
          </p:nvPr>
        </p:nvSpPr>
        <p:spPr>
          <a:xfrm>
            <a:off x="3931877" y="3528898"/>
            <a:ext cx="512100" cy="512100"/>
          </a:xfrm>
          <a:prstGeom prst="rect">
            <a:avLst/>
          </a:prstGeom>
          <a:noFill/>
          <a:ln>
            <a:noFill/>
          </a:ln>
        </p:spPr>
      </p:sp>
      <p:sp>
        <p:nvSpPr>
          <p:cNvPr id="485" name="Google Shape;485;p56"/>
          <p:cNvSpPr/>
          <p:nvPr>
            <p:ph idx="29" type="pic"/>
          </p:nvPr>
        </p:nvSpPr>
        <p:spPr>
          <a:xfrm>
            <a:off x="3931877" y="1628348"/>
            <a:ext cx="512100" cy="512100"/>
          </a:xfrm>
          <a:prstGeom prst="rect">
            <a:avLst/>
          </a:prstGeom>
          <a:noFill/>
          <a:ln>
            <a:noFill/>
          </a:ln>
        </p:spPr>
      </p:sp>
      <p:sp>
        <p:nvSpPr>
          <p:cNvPr id="486" name="Google Shape;486;p56"/>
          <p:cNvSpPr/>
          <p:nvPr>
            <p:ph idx="30" type="pic"/>
          </p:nvPr>
        </p:nvSpPr>
        <p:spPr>
          <a:xfrm>
            <a:off x="3931877" y="678073"/>
            <a:ext cx="512100" cy="512100"/>
          </a:xfrm>
          <a:prstGeom prst="rect">
            <a:avLst/>
          </a:prstGeom>
          <a:noFill/>
          <a:ln>
            <a:noFill/>
          </a:ln>
        </p:spPr>
      </p:sp>
      <p:sp>
        <p:nvSpPr>
          <p:cNvPr id="487" name="Google Shape;487;p56"/>
          <p:cNvSpPr/>
          <p:nvPr>
            <p:ph idx="31" type="pic"/>
          </p:nvPr>
        </p:nvSpPr>
        <p:spPr>
          <a:xfrm>
            <a:off x="4672340" y="2578623"/>
            <a:ext cx="512100" cy="512100"/>
          </a:xfrm>
          <a:prstGeom prst="rect">
            <a:avLst/>
          </a:prstGeom>
          <a:noFill/>
          <a:ln>
            <a:noFill/>
          </a:ln>
        </p:spPr>
      </p:sp>
      <p:sp>
        <p:nvSpPr>
          <p:cNvPr id="488" name="Google Shape;488;p56"/>
          <p:cNvSpPr/>
          <p:nvPr>
            <p:ph idx="32" type="pic"/>
          </p:nvPr>
        </p:nvSpPr>
        <p:spPr>
          <a:xfrm>
            <a:off x="4672340" y="3528898"/>
            <a:ext cx="512100" cy="512100"/>
          </a:xfrm>
          <a:prstGeom prst="rect">
            <a:avLst/>
          </a:prstGeom>
          <a:noFill/>
          <a:ln>
            <a:noFill/>
          </a:ln>
        </p:spPr>
      </p:sp>
      <p:sp>
        <p:nvSpPr>
          <p:cNvPr id="489" name="Google Shape;489;p56"/>
          <p:cNvSpPr/>
          <p:nvPr>
            <p:ph idx="33" type="pic"/>
          </p:nvPr>
        </p:nvSpPr>
        <p:spPr>
          <a:xfrm>
            <a:off x="4672340" y="1628348"/>
            <a:ext cx="512100" cy="512100"/>
          </a:xfrm>
          <a:prstGeom prst="rect">
            <a:avLst/>
          </a:prstGeom>
          <a:noFill/>
          <a:ln>
            <a:noFill/>
          </a:ln>
        </p:spPr>
      </p:sp>
      <p:sp>
        <p:nvSpPr>
          <p:cNvPr id="490" name="Google Shape;490;p56"/>
          <p:cNvSpPr/>
          <p:nvPr>
            <p:ph idx="34" type="pic"/>
          </p:nvPr>
        </p:nvSpPr>
        <p:spPr>
          <a:xfrm>
            <a:off x="4672340" y="678073"/>
            <a:ext cx="512100" cy="512100"/>
          </a:xfrm>
          <a:prstGeom prst="rect">
            <a:avLst/>
          </a:prstGeom>
          <a:noFill/>
          <a:ln>
            <a:noFill/>
          </a:ln>
        </p:spPr>
      </p:sp>
      <p:sp>
        <p:nvSpPr>
          <p:cNvPr id="491" name="Google Shape;491;p56"/>
          <p:cNvSpPr/>
          <p:nvPr>
            <p:ph idx="35" type="pic"/>
          </p:nvPr>
        </p:nvSpPr>
        <p:spPr>
          <a:xfrm>
            <a:off x="5413165" y="2578623"/>
            <a:ext cx="512100" cy="512100"/>
          </a:xfrm>
          <a:prstGeom prst="rect">
            <a:avLst/>
          </a:prstGeom>
          <a:noFill/>
          <a:ln>
            <a:noFill/>
          </a:ln>
        </p:spPr>
      </p:sp>
      <p:sp>
        <p:nvSpPr>
          <p:cNvPr id="492" name="Google Shape;492;p56"/>
          <p:cNvSpPr/>
          <p:nvPr>
            <p:ph idx="36" type="pic"/>
          </p:nvPr>
        </p:nvSpPr>
        <p:spPr>
          <a:xfrm>
            <a:off x="5413165" y="3528898"/>
            <a:ext cx="512100" cy="512100"/>
          </a:xfrm>
          <a:prstGeom prst="rect">
            <a:avLst/>
          </a:prstGeom>
          <a:noFill/>
          <a:ln>
            <a:noFill/>
          </a:ln>
        </p:spPr>
      </p:sp>
      <p:sp>
        <p:nvSpPr>
          <p:cNvPr id="493" name="Google Shape;493;p56"/>
          <p:cNvSpPr/>
          <p:nvPr>
            <p:ph idx="37" type="pic"/>
          </p:nvPr>
        </p:nvSpPr>
        <p:spPr>
          <a:xfrm>
            <a:off x="5413165" y="1628348"/>
            <a:ext cx="512100" cy="512100"/>
          </a:xfrm>
          <a:prstGeom prst="rect">
            <a:avLst/>
          </a:prstGeom>
          <a:noFill/>
          <a:ln>
            <a:noFill/>
          </a:ln>
        </p:spPr>
      </p:sp>
      <p:sp>
        <p:nvSpPr>
          <p:cNvPr id="494" name="Google Shape;494;p56"/>
          <p:cNvSpPr/>
          <p:nvPr>
            <p:ph idx="38" type="pic"/>
          </p:nvPr>
        </p:nvSpPr>
        <p:spPr>
          <a:xfrm>
            <a:off x="5413165" y="678073"/>
            <a:ext cx="512100" cy="512100"/>
          </a:xfrm>
          <a:prstGeom prst="rect">
            <a:avLst/>
          </a:prstGeom>
          <a:noFill/>
          <a:ln>
            <a:noFill/>
          </a:ln>
        </p:spPr>
      </p:sp>
      <p:cxnSp>
        <p:nvCxnSpPr>
          <p:cNvPr id="495" name="Google Shape;495;p56"/>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496" name="Google Shape;496;p56"/>
          <p:cNvSpPr/>
          <p:nvPr>
            <p:ph idx="39" type="pic"/>
          </p:nvPr>
        </p:nvSpPr>
        <p:spPr>
          <a:xfrm>
            <a:off x="6148565" y="2578623"/>
            <a:ext cx="512100" cy="512100"/>
          </a:xfrm>
          <a:prstGeom prst="rect">
            <a:avLst/>
          </a:prstGeom>
          <a:noFill/>
          <a:ln>
            <a:noFill/>
          </a:ln>
        </p:spPr>
      </p:sp>
      <p:sp>
        <p:nvSpPr>
          <p:cNvPr id="497" name="Google Shape;497;p56"/>
          <p:cNvSpPr/>
          <p:nvPr>
            <p:ph idx="40" type="pic"/>
          </p:nvPr>
        </p:nvSpPr>
        <p:spPr>
          <a:xfrm>
            <a:off x="6148565" y="3528898"/>
            <a:ext cx="512100" cy="512100"/>
          </a:xfrm>
          <a:prstGeom prst="rect">
            <a:avLst/>
          </a:prstGeom>
          <a:noFill/>
          <a:ln>
            <a:noFill/>
          </a:ln>
        </p:spPr>
      </p:sp>
      <p:sp>
        <p:nvSpPr>
          <p:cNvPr id="498" name="Google Shape;498;p56"/>
          <p:cNvSpPr/>
          <p:nvPr>
            <p:ph idx="41" type="pic"/>
          </p:nvPr>
        </p:nvSpPr>
        <p:spPr>
          <a:xfrm>
            <a:off x="6148565" y="1628348"/>
            <a:ext cx="512100" cy="512100"/>
          </a:xfrm>
          <a:prstGeom prst="rect">
            <a:avLst/>
          </a:prstGeom>
          <a:noFill/>
          <a:ln>
            <a:noFill/>
          </a:ln>
        </p:spPr>
      </p:sp>
      <p:sp>
        <p:nvSpPr>
          <p:cNvPr id="499" name="Google Shape;499;p56"/>
          <p:cNvSpPr/>
          <p:nvPr>
            <p:ph idx="42" type="pic"/>
          </p:nvPr>
        </p:nvSpPr>
        <p:spPr>
          <a:xfrm>
            <a:off x="6148565" y="678073"/>
            <a:ext cx="512100" cy="512100"/>
          </a:xfrm>
          <a:prstGeom prst="rect">
            <a:avLst/>
          </a:prstGeom>
          <a:noFill/>
          <a:ln>
            <a:noFill/>
          </a:ln>
        </p:spPr>
      </p:sp>
      <p:sp>
        <p:nvSpPr>
          <p:cNvPr id="500" name="Google Shape;500;p56"/>
          <p:cNvSpPr/>
          <p:nvPr>
            <p:ph idx="43" type="pic"/>
          </p:nvPr>
        </p:nvSpPr>
        <p:spPr>
          <a:xfrm>
            <a:off x="6883965" y="2578623"/>
            <a:ext cx="512100" cy="512100"/>
          </a:xfrm>
          <a:prstGeom prst="rect">
            <a:avLst/>
          </a:prstGeom>
          <a:noFill/>
          <a:ln>
            <a:noFill/>
          </a:ln>
        </p:spPr>
      </p:sp>
      <p:sp>
        <p:nvSpPr>
          <p:cNvPr id="501" name="Google Shape;501;p56"/>
          <p:cNvSpPr/>
          <p:nvPr>
            <p:ph idx="44" type="pic"/>
          </p:nvPr>
        </p:nvSpPr>
        <p:spPr>
          <a:xfrm>
            <a:off x="6883965" y="3528898"/>
            <a:ext cx="512100" cy="512100"/>
          </a:xfrm>
          <a:prstGeom prst="rect">
            <a:avLst/>
          </a:prstGeom>
          <a:noFill/>
          <a:ln>
            <a:noFill/>
          </a:ln>
        </p:spPr>
      </p:sp>
      <p:sp>
        <p:nvSpPr>
          <p:cNvPr id="502" name="Google Shape;502;p56"/>
          <p:cNvSpPr/>
          <p:nvPr>
            <p:ph idx="45" type="pic"/>
          </p:nvPr>
        </p:nvSpPr>
        <p:spPr>
          <a:xfrm>
            <a:off x="6883965" y="1628348"/>
            <a:ext cx="512100" cy="512100"/>
          </a:xfrm>
          <a:prstGeom prst="rect">
            <a:avLst/>
          </a:prstGeom>
          <a:noFill/>
          <a:ln>
            <a:noFill/>
          </a:ln>
        </p:spPr>
      </p:sp>
      <p:sp>
        <p:nvSpPr>
          <p:cNvPr id="503" name="Google Shape;503;p56"/>
          <p:cNvSpPr/>
          <p:nvPr>
            <p:ph idx="46" type="pic"/>
          </p:nvPr>
        </p:nvSpPr>
        <p:spPr>
          <a:xfrm>
            <a:off x="6883965" y="678073"/>
            <a:ext cx="512100" cy="512100"/>
          </a:xfrm>
          <a:prstGeom prst="rect">
            <a:avLst/>
          </a:prstGeom>
          <a:noFill/>
          <a:ln>
            <a:noFill/>
          </a:ln>
        </p:spPr>
      </p:sp>
      <p:sp>
        <p:nvSpPr>
          <p:cNvPr id="504" name="Google Shape;504;p56"/>
          <p:cNvSpPr/>
          <p:nvPr>
            <p:ph idx="47" type="pic"/>
          </p:nvPr>
        </p:nvSpPr>
        <p:spPr>
          <a:xfrm>
            <a:off x="7635290" y="2578623"/>
            <a:ext cx="512100" cy="512100"/>
          </a:xfrm>
          <a:prstGeom prst="rect">
            <a:avLst/>
          </a:prstGeom>
          <a:noFill/>
          <a:ln>
            <a:noFill/>
          </a:ln>
        </p:spPr>
      </p:sp>
      <p:sp>
        <p:nvSpPr>
          <p:cNvPr id="505" name="Google Shape;505;p56"/>
          <p:cNvSpPr/>
          <p:nvPr>
            <p:ph idx="48" type="pic"/>
          </p:nvPr>
        </p:nvSpPr>
        <p:spPr>
          <a:xfrm>
            <a:off x="7635290" y="3528898"/>
            <a:ext cx="512100" cy="512100"/>
          </a:xfrm>
          <a:prstGeom prst="rect">
            <a:avLst/>
          </a:prstGeom>
          <a:noFill/>
          <a:ln>
            <a:noFill/>
          </a:ln>
        </p:spPr>
      </p:sp>
      <p:sp>
        <p:nvSpPr>
          <p:cNvPr id="506" name="Google Shape;506;p56"/>
          <p:cNvSpPr/>
          <p:nvPr>
            <p:ph idx="49" type="pic"/>
          </p:nvPr>
        </p:nvSpPr>
        <p:spPr>
          <a:xfrm>
            <a:off x="7635290" y="1628348"/>
            <a:ext cx="512100" cy="512100"/>
          </a:xfrm>
          <a:prstGeom prst="rect">
            <a:avLst/>
          </a:prstGeom>
          <a:noFill/>
          <a:ln>
            <a:noFill/>
          </a:ln>
        </p:spPr>
      </p:sp>
      <p:sp>
        <p:nvSpPr>
          <p:cNvPr id="507" name="Google Shape;507;p56"/>
          <p:cNvSpPr/>
          <p:nvPr>
            <p:ph idx="50" type="pic"/>
          </p:nvPr>
        </p:nvSpPr>
        <p:spPr>
          <a:xfrm>
            <a:off x="7635290" y="678073"/>
            <a:ext cx="512100" cy="512100"/>
          </a:xfrm>
          <a:prstGeom prst="rect">
            <a:avLst/>
          </a:prstGeom>
          <a:noFill/>
          <a:ln>
            <a:noFill/>
          </a:ln>
        </p:spPr>
      </p:sp>
      <p:sp>
        <p:nvSpPr>
          <p:cNvPr id="508" name="Google Shape;508;p56"/>
          <p:cNvSpPr/>
          <p:nvPr>
            <p:ph idx="51" type="pic"/>
          </p:nvPr>
        </p:nvSpPr>
        <p:spPr>
          <a:xfrm>
            <a:off x="8365615" y="2578623"/>
            <a:ext cx="512100" cy="512100"/>
          </a:xfrm>
          <a:prstGeom prst="rect">
            <a:avLst/>
          </a:prstGeom>
          <a:noFill/>
          <a:ln>
            <a:noFill/>
          </a:ln>
        </p:spPr>
      </p:sp>
      <p:sp>
        <p:nvSpPr>
          <p:cNvPr id="509" name="Google Shape;509;p56"/>
          <p:cNvSpPr/>
          <p:nvPr>
            <p:ph idx="52" type="pic"/>
          </p:nvPr>
        </p:nvSpPr>
        <p:spPr>
          <a:xfrm>
            <a:off x="8365615" y="3528898"/>
            <a:ext cx="512100" cy="512100"/>
          </a:xfrm>
          <a:prstGeom prst="rect">
            <a:avLst/>
          </a:prstGeom>
          <a:noFill/>
          <a:ln>
            <a:noFill/>
          </a:ln>
        </p:spPr>
      </p:sp>
      <p:sp>
        <p:nvSpPr>
          <p:cNvPr id="510" name="Google Shape;510;p56"/>
          <p:cNvSpPr/>
          <p:nvPr>
            <p:ph idx="53" type="pic"/>
          </p:nvPr>
        </p:nvSpPr>
        <p:spPr>
          <a:xfrm>
            <a:off x="8365615" y="1628348"/>
            <a:ext cx="512100" cy="512100"/>
          </a:xfrm>
          <a:prstGeom prst="rect">
            <a:avLst/>
          </a:prstGeom>
          <a:noFill/>
          <a:ln>
            <a:noFill/>
          </a:ln>
        </p:spPr>
      </p:sp>
      <p:sp>
        <p:nvSpPr>
          <p:cNvPr id="511" name="Google Shape;511;p56"/>
          <p:cNvSpPr/>
          <p:nvPr>
            <p:ph idx="54" type="pic"/>
          </p:nvPr>
        </p:nvSpPr>
        <p:spPr>
          <a:xfrm>
            <a:off x="8365615" y="678073"/>
            <a:ext cx="512100" cy="512100"/>
          </a:xfrm>
          <a:prstGeom prst="rect">
            <a:avLst/>
          </a:prstGeom>
          <a:no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 System">
  <p:cSld name="TITLE_19">
    <p:spTree>
      <p:nvGrpSpPr>
        <p:cNvPr id="512" name="Shape 512"/>
        <p:cNvGrpSpPr/>
        <p:nvPr/>
      </p:nvGrpSpPr>
      <p:grpSpPr>
        <a:xfrm>
          <a:off x="0" y="0"/>
          <a:ext cx="0" cy="0"/>
          <a:chOff x="0" y="0"/>
          <a:chExt cx="0" cy="0"/>
        </a:xfrm>
      </p:grpSpPr>
      <p:sp>
        <p:nvSpPr>
          <p:cNvPr id="513" name="Google Shape;513;p57"/>
          <p:cNvSpPr/>
          <p:nvPr/>
        </p:nvSpPr>
        <p:spPr>
          <a:xfrm rot="5400000">
            <a:off x="-543125"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7"/>
          <p:cNvSpPr txBox="1"/>
          <p:nvPr>
            <p:ph idx="1" type="subTitle"/>
          </p:nvPr>
        </p:nvSpPr>
        <p:spPr>
          <a:xfrm>
            <a:off x="449575" y="432575"/>
            <a:ext cx="22770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515" name="Google Shape;515;p57"/>
          <p:cNvSpPr txBox="1"/>
          <p:nvPr>
            <p:ph idx="2" type="body"/>
          </p:nvPr>
        </p:nvSpPr>
        <p:spPr>
          <a:xfrm>
            <a:off x="449575" y="3121200"/>
            <a:ext cx="22677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516" name="Google Shape;516;p57"/>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517" name="Google Shape;517;p57"/>
          <p:cNvSpPr/>
          <p:nvPr>
            <p:ph idx="3" type="pic"/>
          </p:nvPr>
        </p:nvSpPr>
        <p:spPr>
          <a:xfrm>
            <a:off x="3191400" y="237725"/>
            <a:ext cx="1900800" cy="1900800"/>
          </a:xfrm>
          <a:prstGeom prst="rect">
            <a:avLst/>
          </a:prstGeom>
          <a:noFill/>
          <a:ln>
            <a:noFill/>
          </a:ln>
        </p:spPr>
      </p:sp>
      <p:sp>
        <p:nvSpPr>
          <p:cNvPr id="518" name="Google Shape;518;p57"/>
          <p:cNvSpPr/>
          <p:nvPr>
            <p:ph idx="4" type="pic"/>
          </p:nvPr>
        </p:nvSpPr>
        <p:spPr>
          <a:xfrm>
            <a:off x="6660675" y="475200"/>
            <a:ext cx="2226300" cy="3803400"/>
          </a:xfrm>
          <a:prstGeom prst="rect">
            <a:avLst/>
          </a:prstGeom>
          <a:noFill/>
          <a:ln>
            <a:noFill/>
          </a:ln>
        </p:spPr>
      </p:sp>
      <p:sp>
        <p:nvSpPr>
          <p:cNvPr id="519" name="Google Shape;519;p57"/>
          <p:cNvSpPr/>
          <p:nvPr>
            <p:ph idx="5" type="pic"/>
          </p:nvPr>
        </p:nvSpPr>
        <p:spPr>
          <a:xfrm>
            <a:off x="3191400" y="2613600"/>
            <a:ext cx="3240600" cy="1665000"/>
          </a:xfrm>
          <a:prstGeom prst="rect">
            <a:avLst/>
          </a:prstGeom>
          <a:noFill/>
          <a:ln>
            <a:noFill/>
          </a:ln>
        </p:spPr>
      </p:sp>
      <p:sp>
        <p:nvSpPr>
          <p:cNvPr id="520" name="Google Shape;520;p57"/>
          <p:cNvSpPr txBox="1"/>
          <p:nvPr>
            <p:ph type="title"/>
          </p:nvPr>
        </p:nvSpPr>
        <p:spPr>
          <a:xfrm>
            <a:off x="438912" y="612648"/>
            <a:ext cx="2277300" cy="97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800"/>
              <a:buFont typeface="Work Sans Black"/>
              <a:buNone/>
              <a:defRPr>
                <a:solidFill>
                  <a:schemeClr val="dk1"/>
                </a:solidFill>
              </a:defRPr>
            </a:lvl1pPr>
            <a:lvl2pPr lvl="1">
              <a:spcBef>
                <a:spcPts val="0"/>
              </a:spcBef>
              <a:spcAft>
                <a:spcPts val="0"/>
              </a:spcAft>
              <a:buClr>
                <a:schemeClr val="lt2"/>
              </a:buClr>
              <a:buSzPts val="2800"/>
              <a:buFont typeface="Work Sans Black"/>
              <a:buNone/>
              <a:defRPr/>
            </a:lvl2pPr>
            <a:lvl3pPr lvl="2">
              <a:spcBef>
                <a:spcPts val="0"/>
              </a:spcBef>
              <a:spcAft>
                <a:spcPts val="0"/>
              </a:spcAft>
              <a:buClr>
                <a:schemeClr val="lt2"/>
              </a:buClr>
              <a:buSzPts val="2800"/>
              <a:buFont typeface="Work Sans Black"/>
              <a:buNone/>
              <a:defRPr/>
            </a:lvl3pPr>
            <a:lvl4pPr lvl="3">
              <a:spcBef>
                <a:spcPts val="0"/>
              </a:spcBef>
              <a:spcAft>
                <a:spcPts val="0"/>
              </a:spcAft>
              <a:buClr>
                <a:schemeClr val="lt2"/>
              </a:buClr>
              <a:buSzPts val="2800"/>
              <a:buFont typeface="Work Sans Black"/>
              <a:buNone/>
              <a:defRPr/>
            </a:lvl4pPr>
            <a:lvl5pPr lvl="4">
              <a:spcBef>
                <a:spcPts val="0"/>
              </a:spcBef>
              <a:spcAft>
                <a:spcPts val="0"/>
              </a:spcAft>
              <a:buClr>
                <a:schemeClr val="lt2"/>
              </a:buClr>
              <a:buSzPts val="2800"/>
              <a:buFont typeface="Work Sans Black"/>
              <a:buNone/>
              <a:defRPr/>
            </a:lvl5pPr>
            <a:lvl6pPr lvl="5">
              <a:spcBef>
                <a:spcPts val="0"/>
              </a:spcBef>
              <a:spcAft>
                <a:spcPts val="0"/>
              </a:spcAft>
              <a:buClr>
                <a:schemeClr val="lt2"/>
              </a:buClr>
              <a:buSzPts val="2800"/>
              <a:buFont typeface="Work Sans Black"/>
              <a:buNone/>
              <a:defRPr/>
            </a:lvl6pPr>
            <a:lvl7pPr lvl="6">
              <a:spcBef>
                <a:spcPts val="0"/>
              </a:spcBef>
              <a:spcAft>
                <a:spcPts val="0"/>
              </a:spcAft>
              <a:buClr>
                <a:schemeClr val="lt2"/>
              </a:buClr>
              <a:buSzPts val="2800"/>
              <a:buFont typeface="Work Sans Black"/>
              <a:buNone/>
              <a:defRPr/>
            </a:lvl7pPr>
            <a:lvl8pPr lvl="7">
              <a:spcBef>
                <a:spcPts val="0"/>
              </a:spcBef>
              <a:spcAft>
                <a:spcPts val="0"/>
              </a:spcAft>
              <a:buClr>
                <a:schemeClr val="lt2"/>
              </a:buClr>
              <a:buSzPts val="2800"/>
              <a:buFont typeface="Work Sans Black"/>
              <a:buNone/>
              <a:defRPr/>
            </a:lvl8pPr>
            <a:lvl9pPr lvl="8">
              <a:spcBef>
                <a:spcPts val="0"/>
              </a:spcBef>
              <a:spcAft>
                <a:spcPts val="0"/>
              </a:spcAft>
              <a:buClr>
                <a:schemeClr val="lt2"/>
              </a:buClr>
              <a:buSzPts val="2800"/>
              <a:buFont typeface="Work Sans Black"/>
              <a:buNone/>
              <a:defRPr/>
            </a:lvl9pPr>
          </a:lstStyle>
          <a:p/>
        </p:txBody>
      </p:sp>
      <p:sp>
        <p:nvSpPr>
          <p:cNvPr id="521" name="Google Shape;521;p57"/>
          <p:cNvSpPr txBox="1"/>
          <p:nvPr>
            <p:ph idx="6"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522" name="Google Shape;522;p57"/>
          <p:cNvSpPr txBox="1"/>
          <p:nvPr>
            <p:ph idx="7"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523" name="Google Shape;523;p57"/>
          <p:cNvSpPr txBox="1"/>
          <p:nvPr>
            <p:ph idx="8"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524" name="Google Shape;524;p57"/>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525" name="Google Shape;525;p57"/>
          <p:cNvSpPr txBox="1"/>
          <p:nvPr>
            <p:ph idx="9" type="body"/>
          </p:nvPr>
        </p:nvSpPr>
        <p:spPr>
          <a:xfrm>
            <a:off x="3191400" y="4416313"/>
            <a:ext cx="32406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1pPr>
            <a:lvl2pPr indent="-279400" lvl="1" marL="9144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2pPr>
            <a:lvl3pPr indent="-279400" lvl="2" marL="13716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3pPr>
            <a:lvl4pPr indent="-279400" lvl="3" marL="18288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4pPr>
            <a:lvl5pPr indent="-279400" lvl="4" marL="22860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5pPr>
            <a:lvl6pPr indent="-279400" lvl="5" marL="27432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6pPr>
            <a:lvl7pPr indent="-279400" lvl="6" marL="32004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7pPr>
            <a:lvl8pPr indent="-279400" lvl="7" marL="36576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8pPr>
            <a:lvl9pPr indent="-279400" lvl="8" marL="41148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9pPr>
          </a:lstStyle>
          <a:p/>
        </p:txBody>
      </p:sp>
      <p:sp>
        <p:nvSpPr>
          <p:cNvPr id="526" name="Google Shape;526;p57"/>
          <p:cNvSpPr txBox="1"/>
          <p:nvPr>
            <p:ph idx="13" type="body"/>
          </p:nvPr>
        </p:nvSpPr>
        <p:spPr>
          <a:xfrm>
            <a:off x="6660600" y="4416313"/>
            <a:ext cx="22263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1pPr>
            <a:lvl2pPr indent="-279400" lvl="1" marL="9144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2pPr>
            <a:lvl3pPr indent="-279400" lvl="2" marL="13716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3pPr>
            <a:lvl4pPr indent="-279400" lvl="3" marL="18288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4pPr>
            <a:lvl5pPr indent="-279400" lvl="4" marL="22860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5pPr>
            <a:lvl6pPr indent="-279400" lvl="5" marL="27432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6pPr>
            <a:lvl7pPr indent="-279400" lvl="6" marL="32004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7pPr>
            <a:lvl8pPr indent="-279400" lvl="7" marL="36576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8pPr>
            <a:lvl9pPr indent="-279400" lvl="8" marL="41148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9pPr>
          </a:lstStyle>
          <a:p/>
        </p:txBody>
      </p:sp>
      <p:sp>
        <p:nvSpPr>
          <p:cNvPr id="527" name="Google Shape;527;p57"/>
          <p:cNvSpPr txBox="1"/>
          <p:nvPr>
            <p:ph idx="14" type="body"/>
          </p:nvPr>
        </p:nvSpPr>
        <p:spPr>
          <a:xfrm>
            <a:off x="3190925" y="2280350"/>
            <a:ext cx="19008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1pPr>
            <a:lvl2pPr indent="-279400" lvl="1" marL="9144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2pPr>
            <a:lvl3pPr indent="-279400" lvl="2" marL="13716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3pPr>
            <a:lvl4pPr indent="-279400" lvl="3" marL="18288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4pPr>
            <a:lvl5pPr indent="-279400" lvl="4" marL="22860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5pPr>
            <a:lvl6pPr indent="-279400" lvl="5" marL="27432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6pPr>
            <a:lvl7pPr indent="-279400" lvl="6" marL="32004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7pPr>
            <a:lvl8pPr indent="-279400" lvl="7" marL="36576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8pPr>
            <a:lvl9pPr indent="-279400" lvl="8" marL="41148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p:cSld name="CUSTOM_1">
    <p:spTree>
      <p:nvGrpSpPr>
        <p:cNvPr id="528" name="Shape 528"/>
        <p:cNvGrpSpPr/>
        <p:nvPr/>
      </p:nvGrpSpPr>
      <p:grpSpPr>
        <a:xfrm>
          <a:off x="0" y="0"/>
          <a:ext cx="0" cy="0"/>
          <a:chOff x="0" y="0"/>
          <a:chExt cx="0" cy="0"/>
        </a:xfrm>
      </p:grpSpPr>
      <p:sp>
        <p:nvSpPr>
          <p:cNvPr id="529" name="Google Shape;529;p58"/>
          <p:cNvSpPr/>
          <p:nvPr>
            <p:ph idx="2" type="pic"/>
          </p:nvPr>
        </p:nvSpPr>
        <p:spPr>
          <a:xfrm>
            <a:off x="228450" y="237725"/>
            <a:ext cx="2733300" cy="4276500"/>
          </a:xfrm>
          <a:prstGeom prst="rect">
            <a:avLst/>
          </a:prstGeom>
          <a:noFill/>
          <a:ln>
            <a:noFill/>
          </a:ln>
        </p:spPr>
      </p:sp>
      <p:sp>
        <p:nvSpPr>
          <p:cNvPr id="530" name="Google Shape;530;p58"/>
          <p:cNvSpPr/>
          <p:nvPr>
            <p:ph idx="3" type="pic"/>
          </p:nvPr>
        </p:nvSpPr>
        <p:spPr>
          <a:xfrm>
            <a:off x="3191038" y="237725"/>
            <a:ext cx="2733300" cy="4276500"/>
          </a:xfrm>
          <a:prstGeom prst="rect">
            <a:avLst/>
          </a:prstGeom>
          <a:noFill/>
          <a:ln>
            <a:noFill/>
          </a:ln>
        </p:spPr>
      </p:sp>
      <p:sp>
        <p:nvSpPr>
          <p:cNvPr id="531" name="Google Shape;531;p58"/>
          <p:cNvSpPr/>
          <p:nvPr>
            <p:ph idx="4" type="pic"/>
          </p:nvPr>
        </p:nvSpPr>
        <p:spPr>
          <a:xfrm>
            <a:off x="6153613" y="237725"/>
            <a:ext cx="2733300" cy="4276500"/>
          </a:xfrm>
          <a:prstGeom prst="rect">
            <a:avLst/>
          </a:prstGeom>
          <a:noFill/>
          <a:ln>
            <a:noFill/>
          </a:ln>
        </p:spPr>
      </p:sp>
      <p:sp>
        <p:nvSpPr>
          <p:cNvPr id="532" name="Google Shape;532;p58"/>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533" name="Google Shape;533;p58"/>
          <p:cNvSpPr txBox="1"/>
          <p:nvPr>
            <p:ph idx="1"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534" name="Google Shape;534;p58"/>
          <p:cNvSpPr txBox="1"/>
          <p:nvPr>
            <p:ph idx="5"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535" name="Google Shape;535;p58"/>
          <p:cNvSpPr txBox="1"/>
          <p:nvPr>
            <p:ph idx="6"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536" name="Google Shape;536;p58"/>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537" name="Shape 53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slideLayout" Target="../slideLayouts/slideLayout57.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47" Type="http://schemas.openxmlformats.org/officeDocument/2006/relationships/theme" Target="../theme/theme1.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49575" y="634948"/>
            <a:ext cx="2277000" cy="667200"/>
          </a:xfrm>
          <a:prstGeom prst="rect">
            <a:avLst/>
          </a:prstGeom>
          <a:noFill/>
          <a:ln>
            <a:noFill/>
          </a:ln>
        </p:spPr>
        <p:txBody>
          <a:bodyPr anchorCtr="0" anchor="t" bIns="0" lIns="0" spcFirstLastPara="1" rIns="0" wrap="square" tIns="0">
            <a:noAutofit/>
          </a:bodyPr>
          <a:lstStyle>
            <a:lvl1pPr lvl="0">
              <a:lnSpc>
                <a:spcPct val="75000"/>
              </a:lnSpc>
              <a:spcBef>
                <a:spcPts val="0"/>
              </a:spcBef>
              <a:spcAft>
                <a:spcPts val="0"/>
              </a:spcAft>
              <a:buClr>
                <a:schemeClr val="lt2"/>
              </a:buClr>
              <a:buSzPts val="2800"/>
              <a:buFont typeface="Work Sans Black"/>
              <a:buNone/>
              <a:defRPr sz="2800">
                <a:solidFill>
                  <a:schemeClr val="lt2"/>
                </a:solidFill>
                <a:latin typeface="Work Sans Black"/>
                <a:ea typeface="Work Sans Black"/>
                <a:cs typeface="Work Sans Black"/>
                <a:sym typeface="Work Sans Black"/>
              </a:defRPr>
            </a:lvl1pPr>
            <a:lvl2pPr lvl="1">
              <a:lnSpc>
                <a:spcPct val="75000"/>
              </a:lnSpc>
              <a:spcBef>
                <a:spcPts val="0"/>
              </a:spcBef>
              <a:spcAft>
                <a:spcPts val="0"/>
              </a:spcAft>
              <a:buClr>
                <a:schemeClr val="lt2"/>
              </a:buClr>
              <a:buSzPts val="2800"/>
              <a:buFont typeface="Work Sans Black"/>
              <a:buNone/>
              <a:defRPr sz="2800">
                <a:solidFill>
                  <a:schemeClr val="lt2"/>
                </a:solidFill>
                <a:latin typeface="Work Sans Black"/>
                <a:ea typeface="Work Sans Black"/>
                <a:cs typeface="Work Sans Black"/>
                <a:sym typeface="Work Sans Black"/>
              </a:defRPr>
            </a:lvl2pPr>
            <a:lvl3pPr lvl="2">
              <a:lnSpc>
                <a:spcPct val="75000"/>
              </a:lnSpc>
              <a:spcBef>
                <a:spcPts val="0"/>
              </a:spcBef>
              <a:spcAft>
                <a:spcPts val="0"/>
              </a:spcAft>
              <a:buClr>
                <a:schemeClr val="lt2"/>
              </a:buClr>
              <a:buSzPts val="2800"/>
              <a:buFont typeface="Work Sans Black"/>
              <a:buNone/>
              <a:defRPr sz="2800">
                <a:solidFill>
                  <a:schemeClr val="lt2"/>
                </a:solidFill>
                <a:latin typeface="Work Sans Black"/>
                <a:ea typeface="Work Sans Black"/>
                <a:cs typeface="Work Sans Black"/>
                <a:sym typeface="Work Sans Black"/>
              </a:defRPr>
            </a:lvl3pPr>
            <a:lvl4pPr lvl="3">
              <a:lnSpc>
                <a:spcPct val="75000"/>
              </a:lnSpc>
              <a:spcBef>
                <a:spcPts val="0"/>
              </a:spcBef>
              <a:spcAft>
                <a:spcPts val="0"/>
              </a:spcAft>
              <a:buClr>
                <a:schemeClr val="lt2"/>
              </a:buClr>
              <a:buSzPts val="2800"/>
              <a:buFont typeface="Work Sans Black"/>
              <a:buNone/>
              <a:defRPr sz="2800">
                <a:solidFill>
                  <a:schemeClr val="lt2"/>
                </a:solidFill>
                <a:latin typeface="Work Sans Black"/>
                <a:ea typeface="Work Sans Black"/>
                <a:cs typeface="Work Sans Black"/>
                <a:sym typeface="Work Sans Black"/>
              </a:defRPr>
            </a:lvl4pPr>
            <a:lvl5pPr lvl="4">
              <a:lnSpc>
                <a:spcPct val="75000"/>
              </a:lnSpc>
              <a:spcBef>
                <a:spcPts val="0"/>
              </a:spcBef>
              <a:spcAft>
                <a:spcPts val="0"/>
              </a:spcAft>
              <a:buClr>
                <a:schemeClr val="lt2"/>
              </a:buClr>
              <a:buSzPts val="2800"/>
              <a:buFont typeface="Work Sans Black"/>
              <a:buNone/>
              <a:defRPr sz="2800">
                <a:solidFill>
                  <a:schemeClr val="lt2"/>
                </a:solidFill>
                <a:latin typeface="Work Sans Black"/>
                <a:ea typeface="Work Sans Black"/>
                <a:cs typeface="Work Sans Black"/>
                <a:sym typeface="Work Sans Black"/>
              </a:defRPr>
            </a:lvl5pPr>
            <a:lvl6pPr lvl="5">
              <a:lnSpc>
                <a:spcPct val="75000"/>
              </a:lnSpc>
              <a:spcBef>
                <a:spcPts val="0"/>
              </a:spcBef>
              <a:spcAft>
                <a:spcPts val="0"/>
              </a:spcAft>
              <a:buClr>
                <a:schemeClr val="lt2"/>
              </a:buClr>
              <a:buSzPts val="2800"/>
              <a:buFont typeface="Work Sans Black"/>
              <a:buNone/>
              <a:defRPr sz="2800">
                <a:solidFill>
                  <a:schemeClr val="lt2"/>
                </a:solidFill>
                <a:latin typeface="Work Sans Black"/>
                <a:ea typeface="Work Sans Black"/>
                <a:cs typeface="Work Sans Black"/>
                <a:sym typeface="Work Sans Black"/>
              </a:defRPr>
            </a:lvl6pPr>
            <a:lvl7pPr lvl="6">
              <a:lnSpc>
                <a:spcPct val="75000"/>
              </a:lnSpc>
              <a:spcBef>
                <a:spcPts val="0"/>
              </a:spcBef>
              <a:spcAft>
                <a:spcPts val="0"/>
              </a:spcAft>
              <a:buClr>
                <a:schemeClr val="lt2"/>
              </a:buClr>
              <a:buSzPts val="2800"/>
              <a:buFont typeface="Work Sans Black"/>
              <a:buNone/>
              <a:defRPr sz="2800">
                <a:solidFill>
                  <a:schemeClr val="lt2"/>
                </a:solidFill>
                <a:latin typeface="Work Sans Black"/>
                <a:ea typeface="Work Sans Black"/>
                <a:cs typeface="Work Sans Black"/>
                <a:sym typeface="Work Sans Black"/>
              </a:defRPr>
            </a:lvl7pPr>
            <a:lvl8pPr lvl="7">
              <a:lnSpc>
                <a:spcPct val="75000"/>
              </a:lnSpc>
              <a:spcBef>
                <a:spcPts val="0"/>
              </a:spcBef>
              <a:spcAft>
                <a:spcPts val="0"/>
              </a:spcAft>
              <a:buClr>
                <a:schemeClr val="lt2"/>
              </a:buClr>
              <a:buSzPts val="2800"/>
              <a:buFont typeface="Work Sans Black"/>
              <a:buNone/>
              <a:defRPr sz="2800">
                <a:solidFill>
                  <a:schemeClr val="lt2"/>
                </a:solidFill>
                <a:latin typeface="Work Sans Black"/>
                <a:ea typeface="Work Sans Black"/>
                <a:cs typeface="Work Sans Black"/>
                <a:sym typeface="Work Sans Black"/>
              </a:defRPr>
            </a:lvl8pPr>
            <a:lvl9pPr lvl="8">
              <a:lnSpc>
                <a:spcPct val="75000"/>
              </a:lnSpc>
              <a:spcBef>
                <a:spcPts val="0"/>
              </a:spcBef>
              <a:spcAft>
                <a:spcPts val="0"/>
              </a:spcAft>
              <a:buClr>
                <a:schemeClr val="lt2"/>
              </a:buClr>
              <a:buSzPts val="2800"/>
              <a:buFont typeface="Work Sans Black"/>
              <a:buNone/>
              <a:defRPr sz="2800">
                <a:solidFill>
                  <a:schemeClr val="lt2"/>
                </a:solidFill>
                <a:latin typeface="Work Sans Black"/>
                <a:ea typeface="Work Sans Black"/>
                <a:cs typeface="Work Sans Black"/>
                <a:sym typeface="Work Sans Black"/>
              </a:defRPr>
            </a:lvl9pPr>
          </a:lstStyle>
          <a:p/>
        </p:txBody>
      </p:sp>
      <p:sp>
        <p:nvSpPr>
          <p:cNvPr id="52" name="Google Shape;52;p13"/>
          <p:cNvSpPr txBox="1"/>
          <p:nvPr>
            <p:ph idx="1" type="body"/>
          </p:nvPr>
        </p:nvSpPr>
        <p:spPr>
          <a:xfrm>
            <a:off x="449575" y="3121200"/>
            <a:ext cx="8433300" cy="1180800"/>
          </a:xfrm>
          <a:prstGeom prst="rect">
            <a:avLst/>
          </a:prstGeom>
          <a:noFill/>
          <a:ln>
            <a:noFill/>
          </a:ln>
        </p:spPr>
        <p:txBody>
          <a:bodyPr anchorCtr="0" anchor="b" bIns="0" lIns="0" spcFirstLastPara="1" rIns="0" wrap="square" tIns="0">
            <a:noAutofit/>
          </a:bodyPr>
          <a:lstStyle>
            <a:lvl1pPr indent="-279400" lvl="0" marL="4572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1pPr>
            <a:lvl2pPr indent="-279400" lvl="1" marL="9144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2pPr>
            <a:lvl3pPr indent="-279400" lvl="2" marL="13716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3pPr>
            <a:lvl4pPr indent="-279400" lvl="3" marL="18288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4pPr>
            <a:lvl5pPr indent="-279400" lvl="4" marL="22860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5pPr>
            <a:lvl6pPr indent="-279400" lvl="5" marL="27432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6pPr>
            <a:lvl7pPr indent="-279400" lvl="6" marL="32004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7pPr>
            <a:lvl8pPr indent="-279400" lvl="7" marL="36576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8pPr>
            <a:lvl9pPr indent="-279400" lvl="8" marL="41148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9pPr>
          </a:lstStyle>
          <a:p/>
        </p:txBody>
      </p:sp>
      <p:sp>
        <p:nvSpPr>
          <p:cNvPr id="53" name="Google Shape;53;p13"/>
          <p:cNvSpPr txBox="1"/>
          <p:nvPr>
            <p:ph idx="12" type="sldNum"/>
          </p:nvPr>
        </p:nvSpPr>
        <p:spPr>
          <a:xfrm>
            <a:off x="226300" y="4886025"/>
            <a:ext cx="456600" cy="169200"/>
          </a:xfrm>
          <a:prstGeom prst="rect">
            <a:avLst/>
          </a:prstGeom>
          <a:noFill/>
          <a:ln>
            <a:noFill/>
          </a:ln>
        </p:spPr>
        <p:txBody>
          <a:bodyPr anchorCtr="0" anchor="ctr" bIns="0" lIns="0" spcFirstLastPara="1" rIns="0" wrap="square" tIns="0">
            <a:noAutofit/>
          </a:bodyPr>
          <a:lstStyle>
            <a:lvl1pPr lvl="0" rtl="0">
              <a:buNone/>
              <a:defRPr sz="1100">
                <a:solidFill>
                  <a:schemeClr val="lt2"/>
                </a:solidFill>
                <a:latin typeface="Work Sans Black"/>
                <a:ea typeface="Work Sans Black"/>
                <a:cs typeface="Work Sans Black"/>
                <a:sym typeface="Work Sans Black"/>
              </a:defRPr>
            </a:lvl1pPr>
            <a:lvl2pPr lvl="1" rtl="0">
              <a:buNone/>
              <a:defRPr sz="1100">
                <a:solidFill>
                  <a:schemeClr val="lt2"/>
                </a:solidFill>
                <a:latin typeface="Work Sans Black"/>
                <a:ea typeface="Work Sans Black"/>
                <a:cs typeface="Work Sans Black"/>
                <a:sym typeface="Work Sans Black"/>
              </a:defRPr>
            </a:lvl2pPr>
            <a:lvl3pPr lvl="2" rtl="0">
              <a:buNone/>
              <a:defRPr sz="1100">
                <a:solidFill>
                  <a:schemeClr val="lt2"/>
                </a:solidFill>
                <a:latin typeface="Work Sans Black"/>
                <a:ea typeface="Work Sans Black"/>
                <a:cs typeface="Work Sans Black"/>
                <a:sym typeface="Work Sans Black"/>
              </a:defRPr>
            </a:lvl3pPr>
            <a:lvl4pPr lvl="3" rtl="0">
              <a:buNone/>
              <a:defRPr sz="1100">
                <a:solidFill>
                  <a:schemeClr val="lt2"/>
                </a:solidFill>
                <a:latin typeface="Work Sans Black"/>
                <a:ea typeface="Work Sans Black"/>
                <a:cs typeface="Work Sans Black"/>
                <a:sym typeface="Work Sans Black"/>
              </a:defRPr>
            </a:lvl4pPr>
            <a:lvl5pPr lvl="4" rtl="0">
              <a:buNone/>
              <a:defRPr sz="1100">
                <a:solidFill>
                  <a:schemeClr val="lt2"/>
                </a:solidFill>
                <a:latin typeface="Work Sans Black"/>
                <a:ea typeface="Work Sans Black"/>
                <a:cs typeface="Work Sans Black"/>
                <a:sym typeface="Work Sans Black"/>
              </a:defRPr>
            </a:lvl5pPr>
            <a:lvl6pPr lvl="5" rtl="0">
              <a:buNone/>
              <a:defRPr sz="1100">
                <a:solidFill>
                  <a:schemeClr val="lt2"/>
                </a:solidFill>
                <a:latin typeface="Work Sans Black"/>
                <a:ea typeface="Work Sans Black"/>
                <a:cs typeface="Work Sans Black"/>
                <a:sym typeface="Work Sans Black"/>
              </a:defRPr>
            </a:lvl6pPr>
            <a:lvl7pPr lvl="6" rtl="0">
              <a:buNone/>
              <a:defRPr sz="1100">
                <a:solidFill>
                  <a:schemeClr val="lt2"/>
                </a:solidFill>
                <a:latin typeface="Work Sans Black"/>
                <a:ea typeface="Work Sans Black"/>
                <a:cs typeface="Work Sans Black"/>
                <a:sym typeface="Work Sans Black"/>
              </a:defRPr>
            </a:lvl7pPr>
            <a:lvl8pPr lvl="7" rtl="0">
              <a:buNone/>
              <a:defRPr sz="1100">
                <a:solidFill>
                  <a:schemeClr val="lt2"/>
                </a:solidFill>
                <a:latin typeface="Work Sans Black"/>
                <a:ea typeface="Work Sans Black"/>
                <a:cs typeface="Work Sans Black"/>
                <a:sym typeface="Work Sans Black"/>
              </a:defRPr>
            </a:lvl8pPr>
            <a:lvl9pPr lvl="8" rtl="0">
              <a:buNone/>
              <a:defRPr sz="1100">
                <a:solidFill>
                  <a:schemeClr val="lt2"/>
                </a:solidFill>
                <a:latin typeface="Work Sans Black"/>
                <a:ea typeface="Work Sans Black"/>
                <a:cs typeface="Work Sans Black"/>
                <a:sym typeface="Work Sans Black"/>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50">
          <p15:clr>
            <a:srgbClr val="E46962"/>
          </p15:clr>
        </p15:guide>
        <p15:guide id="2" orient="horz" pos="2845">
          <p15:clr>
            <a:srgbClr val="E46962"/>
          </p15:clr>
        </p15:guide>
        <p15:guide id="3" pos="144">
          <p15:clr>
            <a:srgbClr val="E46962"/>
          </p15:clr>
        </p15:guide>
        <p15:guide id="4" pos="467">
          <p15:clr>
            <a:srgbClr val="E46962"/>
          </p15:clr>
        </p15:guide>
        <p15:guide id="5" pos="611">
          <p15:clr>
            <a:srgbClr val="E46962"/>
          </p15:clr>
        </p15:guide>
        <p15:guide id="6" pos="933">
          <p15:clr>
            <a:srgbClr val="E46962"/>
          </p15:clr>
        </p15:guide>
        <p15:guide id="7" pos="1077">
          <p15:clr>
            <a:srgbClr val="E46962"/>
          </p15:clr>
        </p15:guide>
        <p15:guide id="8" pos="1400">
          <p15:clr>
            <a:srgbClr val="E46962"/>
          </p15:clr>
        </p15:guide>
        <p15:guide id="9" pos="1544">
          <p15:clr>
            <a:srgbClr val="E46962"/>
          </p15:clr>
        </p15:guide>
        <p15:guide id="10" pos="1866">
          <p15:clr>
            <a:srgbClr val="E46962"/>
          </p15:clr>
        </p15:guide>
        <p15:guide id="11" pos="2010">
          <p15:clr>
            <a:srgbClr val="E46962"/>
          </p15:clr>
        </p15:guide>
        <p15:guide id="12" pos="2477">
          <p15:clr>
            <a:srgbClr val="E46962"/>
          </p15:clr>
        </p15:guide>
        <p15:guide id="13" pos="2333">
          <p15:clr>
            <a:srgbClr val="E46962"/>
          </p15:clr>
        </p15:guide>
        <p15:guide id="14" pos="2799">
          <p15:clr>
            <a:srgbClr val="E46962"/>
          </p15:clr>
        </p15:guide>
        <p15:guide id="15" pos="3266">
          <p15:clr>
            <a:srgbClr val="E46962"/>
          </p15:clr>
        </p15:guide>
        <p15:guide id="16" pos="2943">
          <p15:clr>
            <a:srgbClr val="E46962"/>
          </p15:clr>
        </p15:guide>
        <p15:guide id="17" pos="3729">
          <p15:clr>
            <a:srgbClr val="E46962"/>
          </p15:clr>
        </p15:guide>
        <p15:guide id="18" pos="3410">
          <p15:clr>
            <a:srgbClr val="E46962"/>
          </p15:clr>
        </p15:guide>
        <p15:guide id="19" pos="4196">
          <p15:clr>
            <a:srgbClr val="E46962"/>
          </p15:clr>
        </p15:guide>
        <p15:guide id="20" pos="3873">
          <p15:clr>
            <a:srgbClr val="E46962"/>
          </p15:clr>
        </p15:guide>
        <p15:guide id="21" pos="4340">
          <p15:clr>
            <a:srgbClr val="E46962"/>
          </p15:clr>
        </p15:guide>
        <p15:guide id="22" pos="4806">
          <p15:clr>
            <a:srgbClr val="E46962"/>
          </p15:clr>
        </p15:guide>
        <p15:guide id="23" pos="4662">
          <p15:clr>
            <a:srgbClr val="E46962"/>
          </p15:clr>
        </p15:guide>
        <p15:guide id="24" pos="5273">
          <p15:clr>
            <a:srgbClr val="E46962"/>
          </p15:clr>
        </p15:guide>
        <p15:guide id="25" pos="5129">
          <p15:clr>
            <a:srgbClr val="E46962"/>
          </p15:clr>
        </p15:guide>
        <p15:guide id="26" pos="5595">
          <p15:clr>
            <a:srgbClr val="E46962"/>
          </p15:clr>
        </p15:guide>
        <p15:guide id="27" orient="horz" pos="299">
          <p15:clr>
            <a:srgbClr val="E46962"/>
          </p15:clr>
        </p15:guide>
        <p15:guide id="28" orient="horz" pos="449">
          <p15:clr>
            <a:srgbClr val="E46962"/>
          </p15:clr>
        </p15:guide>
        <p15:guide id="29" orient="horz" pos="599">
          <p15:clr>
            <a:srgbClr val="E46962"/>
          </p15:clr>
        </p15:guide>
        <p15:guide id="30" orient="horz" pos="748">
          <p15:clr>
            <a:srgbClr val="E46962"/>
          </p15:clr>
        </p15:guide>
        <p15:guide id="31" orient="horz" pos="898">
          <p15:clr>
            <a:srgbClr val="E46962"/>
          </p15:clr>
        </p15:guide>
        <p15:guide id="32" orient="horz" pos="1048">
          <p15:clr>
            <a:srgbClr val="E46962"/>
          </p15:clr>
        </p15:guide>
        <p15:guide id="33" orient="horz" pos="1197">
          <p15:clr>
            <a:srgbClr val="E46962"/>
          </p15:clr>
        </p15:guide>
        <p15:guide id="34" orient="horz" pos="1347">
          <p15:clr>
            <a:srgbClr val="E46962"/>
          </p15:clr>
        </p15:guide>
        <p15:guide id="35" orient="horz" pos="1497">
          <p15:clr>
            <a:srgbClr val="E46962"/>
          </p15:clr>
        </p15:guide>
        <p15:guide id="36" orient="horz" pos="1646">
          <p15:clr>
            <a:srgbClr val="E46962"/>
          </p15:clr>
        </p15:guide>
        <p15:guide id="37" orient="horz" pos="1796">
          <p15:clr>
            <a:srgbClr val="E46962"/>
          </p15:clr>
        </p15:guide>
        <p15:guide id="38" orient="horz" pos="1947">
          <p15:clr>
            <a:srgbClr val="E46962"/>
          </p15:clr>
        </p15:guide>
        <p15:guide id="39" orient="horz" pos="2097">
          <p15:clr>
            <a:srgbClr val="E46962"/>
          </p15:clr>
        </p15:guide>
        <p15:guide id="40" orient="horz" pos="2246">
          <p15:clr>
            <a:srgbClr val="E46962"/>
          </p15:clr>
        </p15:guide>
        <p15:guide id="41" orient="horz" pos="2396">
          <p15:clr>
            <a:srgbClr val="E46962"/>
          </p15:clr>
        </p15:guide>
        <p15:guide id="42" orient="horz" pos="2546">
          <p15:clr>
            <a:srgbClr val="E46962"/>
          </p15:clr>
        </p15:guide>
        <p15:guide id="43" orient="horz" pos="2695">
          <p15:clr>
            <a:srgbClr val="E46962"/>
          </p15:clr>
        </p15:guide>
        <p15:guide id="44" orient="horz" pos="2995">
          <p15:clr>
            <a:srgbClr val="E46962"/>
          </p15:clr>
        </p15:guide>
        <p15:guide id="45" orient="horz" pos="3131">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2.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6.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descr="White shoelace against orange background." id="542" name="Google Shape;542;p60"/>
          <p:cNvPicPr preferRelativeResize="0"/>
          <p:nvPr>
            <p:ph idx="4" type="pic"/>
          </p:nvPr>
        </p:nvPicPr>
        <p:blipFill rotWithShape="1">
          <a:blip r:embed="rId3">
            <a:alphaModFix/>
          </a:blip>
          <a:srcRect b="860" l="41089" r="0" t="57389"/>
          <a:stretch/>
        </p:blipFill>
        <p:spPr>
          <a:xfrm>
            <a:off x="0" y="2974900"/>
            <a:ext cx="9144003" cy="2171224"/>
          </a:xfrm>
          <a:prstGeom prst="rect">
            <a:avLst/>
          </a:prstGeom>
          <a:ln cap="flat" cmpd="sng" w="9525">
            <a:solidFill>
              <a:srgbClr val="FD7F45"/>
            </a:solidFill>
            <a:prstDash val="solid"/>
            <a:round/>
            <a:headEnd len="sm" w="sm" type="none"/>
            <a:tailEnd len="sm" w="sm" type="none"/>
          </a:ln>
        </p:spPr>
      </p:pic>
      <p:sp>
        <p:nvSpPr>
          <p:cNvPr id="543" name="Google Shape;543;p60"/>
          <p:cNvSpPr txBox="1"/>
          <p:nvPr/>
        </p:nvSpPr>
        <p:spPr>
          <a:xfrm>
            <a:off x="68075" y="945600"/>
            <a:ext cx="7114200" cy="14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rgbClr val="FD7F45"/>
                </a:solidFill>
                <a:latin typeface="Work Sans"/>
                <a:ea typeface="Work Sans"/>
                <a:cs typeface="Work Sans"/>
                <a:sym typeface="Work Sans"/>
              </a:rPr>
              <a:t>Applied Data Science Portfolio Overview </a:t>
            </a:r>
            <a:endParaRPr b="1" sz="5000">
              <a:solidFill>
                <a:srgbClr val="FD7F45"/>
              </a:solidFill>
              <a:latin typeface="Work Sans"/>
              <a:ea typeface="Work Sans"/>
              <a:cs typeface="Work Sans"/>
              <a:sym typeface="Work Sans"/>
            </a:endParaRPr>
          </a:p>
        </p:txBody>
      </p:sp>
      <p:sp>
        <p:nvSpPr>
          <p:cNvPr id="544" name="Google Shape;544;p60"/>
          <p:cNvSpPr txBox="1"/>
          <p:nvPr>
            <p:ph type="title"/>
          </p:nvPr>
        </p:nvSpPr>
        <p:spPr>
          <a:xfrm>
            <a:off x="228600" y="2974900"/>
            <a:ext cx="8367000" cy="13245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r>
              <a:rPr b="1" lang="en" sz="2400">
                <a:solidFill>
                  <a:schemeClr val="lt1"/>
                </a:solidFill>
              </a:rPr>
              <a:t>Syracuse University </a:t>
            </a:r>
            <a:r>
              <a:rPr b="1" lang="en" sz="2400">
                <a:solidFill>
                  <a:schemeClr val="lt1"/>
                </a:solidFill>
              </a:rPr>
              <a:t>Master’s in Applied Data Science </a:t>
            </a:r>
            <a:endParaRPr b="1" sz="2400">
              <a:solidFill>
                <a:schemeClr val="lt1"/>
              </a:solidFill>
            </a:endParaRPr>
          </a:p>
          <a:p>
            <a:pPr indent="0" lvl="0" marL="0" rtl="0" algn="l">
              <a:lnSpc>
                <a:spcPct val="100000"/>
              </a:lnSpc>
              <a:spcBef>
                <a:spcPts val="0"/>
              </a:spcBef>
              <a:spcAft>
                <a:spcPts val="0"/>
              </a:spcAft>
              <a:buNone/>
            </a:pPr>
            <a:r>
              <a:t/>
            </a:r>
            <a:endParaRPr b="1" sz="2400">
              <a:solidFill>
                <a:schemeClr val="lt1"/>
              </a:solidFill>
            </a:endParaRPr>
          </a:p>
          <a:p>
            <a:pPr indent="0" lvl="0" marL="0" rtl="0" algn="l">
              <a:lnSpc>
                <a:spcPct val="100000"/>
              </a:lnSpc>
              <a:spcBef>
                <a:spcPts val="0"/>
              </a:spcBef>
              <a:spcAft>
                <a:spcPts val="0"/>
              </a:spcAft>
              <a:buClr>
                <a:schemeClr val="dk1"/>
              </a:buClr>
              <a:buSzPts val="1100"/>
              <a:buFont typeface="Arial"/>
              <a:buNone/>
            </a:pPr>
            <a:r>
              <a:rPr b="1" lang="en" sz="2400">
                <a:solidFill>
                  <a:schemeClr val="lt1"/>
                </a:solidFill>
              </a:rPr>
              <a:t>Bryce Anthony</a:t>
            </a:r>
            <a:endParaRPr b="1" sz="2400">
              <a:solidFill>
                <a:schemeClr val="lt1"/>
              </a:solidFill>
            </a:endParaRPr>
          </a:p>
        </p:txBody>
      </p:sp>
      <p:pic>
        <p:nvPicPr>
          <p:cNvPr id="545" name="Google Shape;545;p60"/>
          <p:cNvPicPr preferRelativeResize="0"/>
          <p:nvPr/>
        </p:nvPicPr>
        <p:blipFill rotWithShape="1">
          <a:blip r:embed="rId4">
            <a:alphaModFix/>
          </a:blip>
          <a:srcRect b="38212" l="0" r="0" t="37523"/>
          <a:stretch/>
        </p:blipFill>
        <p:spPr>
          <a:xfrm>
            <a:off x="5631550" y="12"/>
            <a:ext cx="3512450" cy="852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9"/>
          <p:cNvSpPr txBox="1"/>
          <p:nvPr>
            <p:ph type="title"/>
          </p:nvPr>
        </p:nvSpPr>
        <p:spPr>
          <a:xfrm>
            <a:off x="438899" y="612650"/>
            <a:ext cx="2433600" cy="977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Energy Consumption Analysis </a:t>
            </a:r>
            <a:endParaRPr/>
          </a:p>
          <a:p>
            <a:pPr indent="0" lvl="0" marL="0" rtl="0" algn="l">
              <a:spcBef>
                <a:spcPts val="0"/>
              </a:spcBef>
              <a:spcAft>
                <a:spcPts val="0"/>
              </a:spcAft>
              <a:buNone/>
            </a:pPr>
            <a:r>
              <a:t/>
            </a:r>
            <a:endParaRPr sz="600"/>
          </a:p>
          <a:p>
            <a:pPr indent="0" lvl="0" marL="0" rtl="0" algn="l">
              <a:lnSpc>
                <a:spcPct val="100000"/>
              </a:lnSpc>
              <a:spcBef>
                <a:spcPts val="0"/>
              </a:spcBef>
              <a:spcAft>
                <a:spcPts val="0"/>
              </a:spcAft>
              <a:buNone/>
            </a:pPr>
            <a:r>
              <a:rPr lang="en" sz="1900"/>
              <a:t>Introduction to Data Science</a:t>
            </a:r>
            <a:endParaRPr sz="1900"/>
          </a:p>
          <a:p>
            <a:pPr indent="0" lvl="0" marL="0" rtl="0" algn="l">
              <a:lnSpc>
                <a:spcPct val="100000"/>
              </a:lnSpc>
              <a:spcBef>
                <a:spcPts val="0"/>
              </a:spcBef>
              <a:spcAft>
                <a:spcPts val="0"/>
              </a:spcAft>
              <a:buNone/>
            </a:pPr>
            <a:r>
              <a:rPr lang="en" sz="1900"/>
              <a:t>(IST 687)</a:t>
            </a:r>
            <a:endParaRPr sz="1900"/>
          </a:p>
        </p:txBody>
      </p:sp>
      <p:sp>
        <p:nvSpPr>
          <p:cNvPr id="677" name="Google Shape;677;p69"/>
          <p:cNvSpPr txBox="1"/>
          <p:nvPr>
            <p:ph idx="12" type="sldNum"/>
          </p:nvPr>
        </p:nvSpPr>
        <p:spPr>
          <a:xfrm>
            <a:off x="226300" y="4886025"/>
            <a:ext cx="456600" cy="169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678" name="Google Shape;678;p69"/>
          <p:cNvSpPr txBox="1"/>
          <p:nvPr>
            <p:ph idx="1" type="subTitle"/>
          </p:nvPr>
        </p:nvSpPr>
        <p:spPr>
          <a:xfrm>
            <a:off x="449575" y="432575"/>
            <a:ext cx="2277000" cy="16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rgbClr val="FD7F45"/>
                </a:solidFill>
              </a:rPr>
              <a:t>Projects </a:t>
            </a:r>
            <a:endParaRPr>
              <a:solidFill>
                <a:srgbClr val="FD7F45"/>
              </a:solidFill>
            </a:endParaRPr>
          </a:p>
        </p:txBody>
      </p:sp>
      <p:sp>
        <p:nvSpPr>
          <p:cNvPr id="679" name="Google Shape;679;p69"/>
          <p:cNvSpPr txBox="1"/>
          <p:nvPr>
            <p:ph idx="5" type="body"/>
          </p:nvPr>
        </p:nvSpPr>
        <p:spPr>
          <a:xfrm>
            <a:off x="449575" y="3121200"/>
            <a:ext cx="2266500" cy="1180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sz="1100">
                <a:latin typeface="Arial"/>
                <a:ea typeface="Arial"/>
                <a:cs typeface="Arial"/>
                <a:sym typeface="Arial"/>
              </a:rPr>
              <a:t>Objective:</a:t>
            </a:r>
            <a:r>
              <a:rPr lang="en" sz="1100">
                <a:latin typeface="Arial"/>
                <a:ea typeface="Arial"/>
                <a:cs typeface="Arial"/>
                <a:sym typeface="Arial"/>
              </a:rPr>
              <a:t> </a:t>
            </a:r>
            <a:r>
              <a:rPr lang="en" sz="1200">
                <a:latin typeface="Arial"/>
                <a:ea typeface="Arial"/>
                <a:cs typeface="Arial"/>
                <a:sym typeface="Arial"/>
              </a:rPr>
              <a:t>Identify the key factors influencing energy consumption to curtail future energy demand</a:t>
            </a:r>
            <a:endParaRPr/>
          </a:p>
        </p:txBody>
      </p:sp>
      <p:sp>
        <p:nvSpPr>
          <p:cNvPr id="680" name="Google Shape;680;p69"/>
          <p:cNvSpPr txBox="1"/>
          <p:nvPr/>
        </p:nvSpPr>
        <p:spPr>
          <a:xfrm>
            <a:off x="3191400" y="236700"/>
            <a:ext cx="5687100" cy="4278600"/>
          </a:xfrm>
          <a:prstGeom prst="rect">
            <a:avLst/>
          </a:prstGeom>
          <a:solidFill>
            <a:schemeClr val="accent2"/>
          </a:solidFill>
          <a:ln>
            <a:noFill/>
          </a:ln>
        </p:spPr>
        <p:txBody>
          <a:bodyPr anchorCtr="0" anchor="b" bIns="91425" lIns="91425" spcFirstLastPara="1" rIns="91425" wrap="square" tIns="91425">
            <a:noAutofit/>
          </a:bodyPr>
          <a:lstStyle/>
          <a:p>
            <a:pPr indent="0" lvl="0" marL="0" rtl="0" algn="l">
              <a:lnSpc>
                <a:spcPct val="100000"/>
              </a:lnSpc>
              <a:spcBef>
                <a:spcPts val="1200"/>
              </a:spcBef>
              <a:spcAft>
                <a:spcPts val="0"/>
              </a:spcAft>
              <a:buNone/>
            </a:pPr>
            <a:r>
              <a:rPr b="1" lang="en" sz="1200">
                <a:solidFill>
                  <a:schemeClr val="dk1"/>
                </a:solidFill>
                <a:latin typeface="Work Sans"/>
                <a:ea typeface="Work Sans"/>
                <a:cs typeface="Work Sans"/>
                <a:sym typeface="Work Sans"/>
              </a:rPr>
              <a:t>Project Summary:</a:t>
            </a:r>
            <a:r>
              <a:rPr b="1" lang="en" sz="1100">
                <a:solidFill>
                  <a:schemeClr val="dk1"/>
                </a:solidFill>
                <a:latin typeface="Work Sans"/>
                <a:ea typeface="Work Sans"/>
                <a:cs typeface="Work Sans"/>
                <a:sym typeface="Work Sans"/>
              </a:rPr>
              <a:t> </a:t>
            </a:r>
            <a:endParaRPr b="1" sz="1100">
              <a:solidFill>
                <a:schemeClr val="dk1"/>
              </a:solidFill>
              <a:latin typeface="Work Sans"/>
              <a:ea typeface="Work Sans"/>
              <a:cs typeface="Work Sans"/>
              <a:sym typeface="Work Sans"/>
            </a:endParaRPr>
          </a:p>
          <a:p>
            <a:pPr indent="0" lvl="0" marL="0" rtl="0" algn="l">
              <a:lnSpc>
                <a:spcPct val="115000"/>
              </a:lnSpc>
              <a:spcBef>
                <a:spcPts val="600"/>
              </a:spcBef>
              <a:spcAft>
                <a:spcPts val="0"/>
              </a:spcAft>
              <a:buNone/>
            </a:pPr>
            <a:r>
              <a:rPr lang="en" sz="1100">
                <a:solidFill>
                  <a:schemeClr val="dk1"/>
                </a:solidFill>
                <a:latin typeface="Work Sans"/>
                <a:ea typeface="Work Sans"/>
                <a:cs typeface="Work Sans"/>
                <a:sym typeface="Work Sans"/>
              </a:rPr>
              <a:t>A project for a power company in the Carolinas, to address the impact of rising temperatures on its electrical grid. The goal of the project was to make data driven recommendations for the company to curtail future energy use by identifying the key factors influencing their customers energy consumption.</a:t>
            </a:r>
            <a:r>
              <a:rPr lang="en" sz="1100">
                <a:solidFill>
                  <a:schemeClr val="dk1"/>
                </a:solidFill>
                <a:latin typeface="Work Sans"/>
                <a:ea typeface="Work Sans"/>
                <a:cs typeface="Work Sans"/>
                <a:sym typeface="Work Sans"/>
              </a:rPr>
              <a:t> </a:t>
            </a:r>
            <a:endParaRPr sz="1100">
              <a:solidFill>
                <a:schemeClr val="dk1"/>
              </a:solidFill>
              <a:latin typeface="Work Sans"/>
              <a:ea typeface="Work Sans"/>
              <a:cs typeface="Work Sans"/>
              <a:sym typeface="Work Sans"/>
            </a:endParaRPr>
          </a:p>
          <a:p>
            <a:pPr indent="0" lvl="0" marL="0" rtl="0" algn="l">
              <a:lnSpc>
                <a:spcPct val="115000"/>
              </a:lnSpc>
              <a:spcBef>
                <a:spcPts val="1200"/>
              </a:spcBef>
              <a:spcAft>
                <a:spcPts val="0"/>
              </a:spcAft>
              <a:buNone/>
            </a:pPr>
            <a:r>
              <a:rPr b="1" lang="en" sz="1200">
                <a:solidFill>
                  <a:schemeClr val="dk1"/>
                </a:solidFill>
                <a:latin typeface="Work Sans"/>
                <a:ea typeface="Work Sans"/>
                <a:cs typeface="Work Sans"/>
                <a:sym typeface="Work Sans"/>
              </a:rPr>
              <a:t>Demonstrated Learning Objectives:</a:t>
            </a:r>
            <a:endParaRPr b="1" sz="1200">
              <a:solidFill>
                <a:schemeClr val="dk1"/>
              </a:solidFill>
              <a:latin typeface="Work Sans"/>
              <a:ea typeface="Work Sans"/>
              <a:cs typeface="Work Sans"/>
              <a:sym typeface="Work Sans"/>
            </a:endParaRPr>
          </a:p>
          <a:p>
            <a:pPr indent="-304800" lvl="0" marL="457200" rtl="0" algn="l">
              <a:spcBef>
                <a:spcPts val="1200"/>
              </a:spcBef>
              <a:spcAft>
                <a:spcPts val="0"/>
              </a:spcAft>
              <a:buClr>
                <a:schemeClr val="dk1"/>
              </a:buClr>
              <a:buSzPts val="1200"/>
              <a:buFont typeface="Work Sans"/>
              <a:buChar char="●"/>
            </a:pPr>
            <a:r>
              <a:rPr lang="en" sz="1200">
                <a:solidFill>
                  <a:schemeClr val="dk1"/>
                </a:solidFill>
                <a:latin typeface="Work Sans"/>
                <a:ea typeface="Work Sans"/>
                <a:cs typeface="Work Sans"/>
                <a:sym typeface="Work Sans"/>
              </a:rPr>
              <a:t>Use of R and data visualizations to create actionable insights  </a:t>
            </a:r>
            <a:endParaRPr sz="1200">
              <a:solidFill>
                <a:schemeClr val="dk1"/>
              </a:solidFill>
              <a:latin typeface="Work Sans"/>
              <a:ea typeface="Work Sans"/>
              <a:cs typeface="Work Sans"/>
              <a:sym typeface="Work Sans"/>
            </a:endParaRPr>
          </a:p>
          <a:p>
            <a:pPr indent="-304800" lvl="0" marL="457200" rtl="0" algn="l">
              <a:spcBef>
                <a:spcPts val="0"/>
              </a:spcBef>
              <a:spcAft>
                <a:spcPts val="0"/>
              </a:spcAft>
              <a:buClr>
                <a:schemeClr val="dk1"/>
              </a:buClr>
              <a:buSzPts val="1200"/>
              <a:buFont typeface="Work Sans"/>
              <a:buChar char="●"/>
            </a:pPr>
            <a:r>
              <a:rPr lang="en" sz="1200">
                <a:solidFill>
                  <a:schemeClr val="dk1"/>
                </a:solidFill>
                <a:latin typeface="Work Sans"/>
                <a:ea typeface="Work Sans"/>
                <a:cs typeface="Work Sans"/>
                <a:sym typeface="Work Sans"/>
              </a:rPr>
              <a:t>Use of predictive modeling to create actionable insights </a:t>
            </a:r>
            <a:endParaRPr sz="1200">
              <a:solidFill>
                <a:schemeClr val="dk1"/>
              </a:solidFill>
              <a:latin typeface="Work Sans"/>
              <a:ea typeface="Work Sans"/>
              <a:cs typeface="Work Sans"/>
              <a:sym typeface="Work Sans"/>
            </a:endParaRPr>
          </a:p>
          <a:p>
            <a:pPr indent="-304800" lvl="0" marL="457200" rtl="0" algn="l">
              <a:spcBef>
                <a:spcPts val="0"/>
              </a:spcBef>
              <a:spcAft>
                <a:spcPts val="0"/>
              </a:spcAft>
              <a:buClr>
                <a:schemeClr val="dk1"/>
              </a:buClr>
              <a:buSzPts val="1200"/>
              <a:buFont typeface="Work Sans"/>
              <a:buChar char="●"/>
            </a:pPr>
            <a:r>
              <a:rPr lang="en" sz="1200">
                <a:solidFill>
                  <a:schemeClr val="dk1"/>
                </a:solidFill>
                <a:latin typeface="Work Sans"/>
                <a:ea typeface="Work Sans"/>
                <a:cs typeface="Work Sans"/>
                <a:sym typeface="Work Sans"/>
              </a:rPr>
              <a:t>Communication of insights to technical and non-technical audiences using a shiny dashboard </a:t>
            </a:r>
            <a:endParaRPr sz="1200">
              <a:solidFill>
                <a:schemeClr val="dk1"/>
              </a:solidFill>
              <a:latin typeface="Work Sans"/>
              <a:ea typeface="Work Sans"/>
              <a:cs typeface="Work Sans"/>
              <a:sym typeface="Work Sans"/>
            </a:endParaRPr>
          </a:p>
        </p:txBody>
      </p:sp>
      <p:cxnSp>
        <p:nvCxnSpPr>
          <p:cNvPr id="681" name="Google Shape;681;p69"/>
          <p:cNvCxnSpPr/>
          <p:nvPr/>
        </p:nvCxnSpPr>
        <p:spPr>
          <a:xfrm flipH="1" rot="10800000">
            <a:off x="412225" y="2127000"/>
            <a:ext cx="2341200" cy="22800"/>
          </a:xfrm>
          <a:prstGeom prst="straightConnector1">
            <a:avLst/>
          </a:prstGeom>
          <a:noFill/>
          <a:ln cap="flat" cmpd="sng" w="9525">
            <a:solidFill>
              <a:schemeClr val="dk2"/>
            </a:solidFill>
            <a:prstDash val="solid"/>
            <a:round/>
            <a:headEnd len="med" w="med" type="none"/>
            <a:tailEnd len="med" w="med" type="none"/>
          </a:ln>
        </p:spPr>
      </p:cxnSp>
      <p:pic>
        <p:nvPicPr>
          <p:cNvPr id="682" name="Google Shape;682;p69"/>
          <p:cNvPicPr preferRelativeResize="0"/>
          <p:nvPr/>
        </p:nvPicPr>
        <p:blipFill>
          <a:blip r:embed="rId3">
            <a:alphaModFix/>
          </a:blip>
          <a:stretch>
            <a:fillRect/>
          </a:stretch>
        </p:blipFill>
        <p:spPr>
          <a:xfrm>
            <a:off x="3358725" y="426726"/>
            <a:ext cx="2628174" cy="1644311"/>
          </a:xfrm>
          <a:prstGeom prst="rect">
            <a:avLst/>
          </a:prstGeom>
          <a:noFill/>
          <a:ln>
            <a:noFill/>
          </a:ln>
        </p:spPr>
      </p:pic>
      <p:pic>
        <p:nvPicPr>
          <p:cNvPr id="683" name="Google Shape;683;p69"/>
          <p:cNvPicPr preferRelativeResize="0"/>
          <p:nvPr/>
        </p:nvPicPr>
        <p:blipFill rotWithShape="1">
          <a:blip r:embed="rId4">
            <a:alphaModFix/>
          </a:blip>
          <a:srcRect b="0" l="2037" r="2760" t="3138"/>
          <a:stretch/>
        </p:blipFill>
        <p:spPr>
          <a:xfrm>
            <a:off x="6096335" y="426726"/>
            <a:ext cx="2624541" cy="1644300"/>
          </a:xfrm>
          <a:prstGeom prst="rect">
            <a:avLst/>
          </a:prstGeom>
          <a:noFill/>
          <a:ln>
            <a:noFill/>
          </a:ln>
        </p:spPr>
      </p:pic>
      <p:sp>
        <p:nvSpPr>
          <p:cNvPr id="684" name="Google Shape;684;p69"/>
          <p:cNvSpPr txBox="1"/>
          <p:nvPr>
            <p:ph idx="2" type="body"/>
          </p:nvPr>
        </p:nvSpPr>
        <p:spPr>
          <a:xfrm>
            <a:off x="1655064" y="4911250"/>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Bryce Anthony</a:t>
            </a:r>
            <a:endParaRPr/>
          </a:p>
        </p:txBody>
      </p:sp>
      <p:sp>
        <p:nvSpPr>
          <p:cNvPr id="685" name="Google Shape;685;p69"/>
          <p:cNvSpPr txBox="1"/>
          <p:nvPr>
            <p:ph idx="3" type="body"/>
          </p:nvPr>
        </p:nvSpPr>
        <p:spPr>
          <a:xfrm>
            <a:off x="4480560" y="4911225"/>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Applied Data Science Portfolio Overview</a:t>
            </a:r>
            <a:endParaRPr/>
          </a:p>
        </p:txBody>
      </p:sp>
      <p:sp>
        <p:nvSpPr>
          <p:cNvPr id="686" name="Google Shape;686;p69"/>
          <p:cNvSpPr txBox="1"/>
          <p:nvPr>
            <p:ph idx="4" type="body"/>
          </p:nvPr>
        </p:nvSpPr>
        <p:spPr>
          <a:xfrm>
            <a:off x="6858000" y="4911225"/>
            <a:ext cx="2030100" cy="1188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December 2024</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70"/>
          <p:cNvSpPr txBox="1"/>
          <p:nvPr>
            <p:ph type="title"/>
          </p:nvPr>
        </p:nvSpPr>
        <p:spPr>
          <a:xfrm>
            <a:off x="438899" y="612650"/>
            <a:ext cx="2433600" cy="977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NBA Spread Prediction </a:t>
            </a:r>
            <a:endParaRPr/>
          </a:p>
          <a:p>
            <a:pPr indent="0" lvl="0" marL="0" rtl="0" algn="l">
              <a:spcBef>
                <a:spcPts val="0"/>
              </a:spcBef>
              <a:spcAft>
                <a:spcPts val="0"/>
              </a:spcAft>
              <a:buNone/>
            </a:pPr>
            <a:r>
              <a:t/>
            </a:r>
            <a:endParaRPr sz="600"/>
          </a:p>
          <a:p>
            <a:pPr indent="0" lvl="0" marL="0" rtl="0" algn="l">
              <a:lnSpc>
                <a:spcPct val="100000"/>
              </a:lnSpc>
              <a:spcBef>
                <a:spcPts val="0"/>
              </a:spcBef>
              <a:spcAft>
                <a:spcPts val="0"/>
              </a:spcAft>
              <a:buNone/>
            </a:pPr>
            <a:r>
              <a:rPr lang="en" sz="1900"/>
              <a:t>Applied Machine Learning </a:t>
            </a:r>
            <a:endParaRPr sz="1900"/>
          </a:p>
          <a:p>
            <a:pPr indent="0" lvl="0" marL="0" rtl="0" algn="l">
              <a:lnSpc>
                <a:spcPct val="100000"/>
              </a:lnSpc>
              <a:spcBef>
                <a:spcPts val="0"/>
              </a:spcBef>
              <a:spcAft>
                <a:spcPts val="0"/>
              </a:spcAft>
              <a:buNone/>
            </a:pPr>
            <a:r>
              <a:rPr lang="en" sz="1900"/>
              <a:t>(IST 707)</a:t>
            </a:r>
            <a:endParaRPr sz="1900"/>
          </a:p>
        </p:txBody>
      </p:sp>
      <p:sp>
        <p:nvSpPr>
          <p:cNvPr id="692" name="Google Shape;692;p70"/>
          <p:cNvSpPr txBox="1"/>
          <p:nvPr>
            <p:ph idx="12" type="sldNum"/>
          </p:nvPr>
        </p:nvSpPr>
        <p:spPr>
          <a:xfrm>
            <a:off x="226300" y="4886025"/>
            <a:ext cx="456600" cy="169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693" name="Google Shape;693;p70"/>
          <p:cNvSpPr txBox="1"/>
          <p:nvPr>
            <p:ph idx="1" type="subTitle"/>
          </p:nvPr>
        </p:nvSpPr>
        <p:spPr>
          <a:xfrm>
            <a:off x="449575" y="432575"/>
            <a:ext cx="2277000" cy="16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rgbClr val="FD7F45"/>
                </a:solidFill>
              </a:rPr>
              <a:t>Projects </a:t>
            </a:r>
            <a:endParaRPr>
              <a:solidFill>
                <a:srgbClr val="FD7F45"/>
              </a:solidFill>
            </a:endParaRPr>
          </a:p>
        </p:txBody>
      </p:sp>
      <p:sp>
        <p:nvSpPr>
          <p:cNvPr id="694" name="Google Shape;694;p70"/>
          <p:cNvSpPr txBox="1"/>
          <p:nvPr>
            <p:ph idx="5" type="body"/>
          </p:nvPr>
        </p:nvSpPr>
        <p:spPr>
          <a:xfrm>
            <a:off x="449575" y="3121200"/>
            <a:ext cx="2266500" cy="1180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sz="1100">
                <a:latin typeface="Arial"/>
                <a:ea typeface="Arial"/>
                <a:cs typeface="Arial"/>
                <a:sym typeface="Arial"/>
              </a:rPr>
              <a:t>Objective:</a:t>
            </a:r>
            <a:r>
              <a:rPr lang="en" sz="1100">
                <a:latin typeface="Arial"/>
                <a:ea typeface="Arial"/>
                <a:cs typeface="Arial"/>
                <a:sym typeface="Arial"/>
              </a:rPr>
              <a:t> </a:t>
            </a:r>
            <a:r>
              <a:rPr lang="en" sz="1200">
                <a:latin typeface="Arial"/>
                <a:ea typeface="Arial"/>
                <a:cs typeface="Arial"/>
                <a:sym typeface="Arial"/>
              </a:rPr>
              <a:t>Provide AI-backed insights into the outcomes of NBA sporting events</a:t>
            </a:r>
            <a:endParaRPr/>
          </a:p>
        </p:txBody>
      </p:sp>
      <p:sp>
        <p:nvSpPr>
          <p:cNvPr id="695" name="Google Shape;695;p70"/>
          <p:cNvSpPr txBox="1"/>
          <p:nvPr/>
        </p:nvSpPr>
        <p:spPr>
          <a:xfrm>
            <a:off x="3201075" y="237600"/>
            <a:ext cx="5687100" cy="42786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Work Sans"/>
                <a:ea typeface="Work Sans"/>
                <a:cs typeface="Work Sans"/>
                <a:sym typeface="Work Sans"/>
              </a:rPr>
              <a:t>Project Summary: </a:t>
            </a:r>
            <a:endParaRPr b="1" sz="1100">
              <a:solidFill>
                <a:schemeClr val="dk1"/>
              </a:solidFill>
              <a:latin typeface="Work Sans"/>
              <a:ea typeface="Work Sans"/>
              <a:cs typeface="Work Sans"/>
              <a:sym typeface="Work Sans"/>
            </a:endParaRPr>
          </a:p>
          <a:p>
            <a:pPr indent="0" lvl="0" marL="0" rtl="0" algn="l">
              <a:lnSpc>
                <a:spcPct val="115000"/>
              </a:lnSpc>
              <a:spcBef>
                <a:spcPts val="600"/>
              </a:spcBef>
              <a:spcAft>
                <a:spcPts val="0"/>
              </a:spcAft>
              <a:buNone/>
            </a:pPr>
            <a:r>
              <a:rPr lang="en" sz="1000">
                <a:solidFill>
                  <a:schemeClr val="dk1"/>
                </a:solidFill>
                <a:latin typeface="Work Sans"/>
                <a:ea typeface="Work Sans"/>
                <a:cs typeface="Work Sans"/>
                <a:sym typeface="Work Sans"/>
              </a:rPr>
              <a:t>A project providing AI-backed insights into the outcomes of NBA sporting events, enabling users—whether enthusiasts, analysts, pundits, or casual observers—to better understand individual games and their implications for the season. By giving users access to the predictive power of machine learning, the goal was to empower them to make more confident predictions and analyses.</a:t>
            </a:r>
            <a:endParaRPr sz="1000">
              <a:solidFill>
                <a:schemeClr val="dk1"/>
              </a:solidFill>
              <a:latin typeface="Work Sans"/>
              <a:ea typeface="Work Sans"/>
              <a:cs typeface="Work Sans"/>
              <a:sym typeface="Work Sans"/>
            </a:endParaRPr>
          </a:p>
          <a:p>
            <a:pPr indent="0" lvl="0" marL="0" rtl="0" algn="l">
              <a:spcBef>
                <a:spcPts val="1200"/>
              </a:spcBef>
              <a:spcAft>
                <a:spcPts val="0"/>
              </a:spcAft>
              <a:buNone/>
            </a:pPr>
            <a:r>
              <a:rPr b="1" lang="en" sz="1100">
                <a:solidFill>
                  <a:schemeClr val="dk1"/>
                </a:solidFill>
                <a:latin typeface="Work Sans"/>
                <a:ea typeface="Work Sans"/>
                <a:cs typeface="Work Sans"/>
                <a:sym typeface="Work Sans"/>
              </a:rPr>
              <a:t>Demonstrated Learning Objectives:</a:t>
            </a:r>
            <a:endParaRPr b="1" sz="1100">
              <a:solidFill>
                <a:schemeClr val="dk1"/>
              </a:solidFill>
              <a:latin typeface="Work Sans"/>
              <a:ea typeface="Work Sans"/>
              <a:cs typeface="Work Sans"/>
              <a:sym typeface="Work Sans"/>
            </a:endParaRPr>
          </a:p>
          <a:p>
            <a:pPr indent="-292100" lvl="0" marL="457200" marR="0" rtl="0" algn="l">
              <a:lnSpc>
                <a:spcPct val="100000"/>
              </a:lnSpc>
              <a:spcBef>
                <a:spcPts val="1200"/>
              </a:spcBef>
              <a:spcAft>
                <a:spcPts val="0"/>
              </a:spcAft>
              <a:buClr>
                <a:schemeClr val="dk1"/>
              </a:buClr>
              <a:buSzPts val="1000"/>
              <a:buFont typeface="Work Sans"/>
              <a:buChar char="●"/>
            </a:pPr>
            <a:r>
              <a:rPr lang="en" sz="1000">
                <a:solidFill>
                  <a:schemeClr val="dk1"/>
                </a:solidFill>
                <a:latin typeface="Work Sans"/>
                <a:ea typeface="Work Sans"/>
                <a:cs typeface="Work Sans"/>
                <a:sym typeface="Work Sans"/>
              </a:rPr>
              <a:t>Python programming language used to Data collected via web scraping, stored in csv format using the pandas, and accessed for model predictions.</a:t>
            </a:r>
            <a:endParaRPr sz="1000">
              <a:solidFill>
                <a:schemeClr val="dk1"/>
              </a:solidFill>
              <a:latin typeface="Work Sans"/>
              <a:ea typeface="Work Sans"/>
              <a:cs typeface="Work Sans"/>
              <a:sym typeface="Work Sans"/>
            </a:endParaRPr>
          </a:p>
          <a:p>
            <a:pPr indent="-292100" lvl="0" marL="457200" marR="0" rtl="0" algn="l">
              <a:lnSpc>
                <a:spcPct val="100000"/>
              </a:lnSpc>
              <a:spcBef>
                <a:spcPts val="0"/>
              </a:spcBef>
              <a:spcAft>
                <a:spcPts val="0"/>
              </a:spcAft>
              <a:buClr>
                <a:schemeClr val="dk1"/>
              </a:buClr>
              <a:buSzPts val="1000"/>
              <a:buFont typeface="Work Sans"/>
              <a:buChar char="●"/>
            </a:pPr>
            <a:r>
              <a:rPr lang="en" sz="1000">
                <a:solidFill>
                  <a:schemeClr val="dk1"/>
                </a:solidFill>
                <a:latin typeface="Work Sans"/>
                <a:ea typeface="Work Sans"/>
                <a:cs typeface="Work Sans"/>
                <a:sym typeface="Work Sans"/>
              </a:rPr>
              <a:t>Developed a predictive deep learning model creating actionable insights by predicting the winner and point spread of NBA games. </a:t>
            </a:r>
            <a:endParaRPr sz="1000">
              <a:solidFill>
                <a:schemeClr val="dk1"/>
              </a:solidFill>
              <a:latin typeface="Work Sans"/>
              <a:ea typeface="Work Sans"/>
              <a:cs typeface="Work Sans"/>
              <a:sym typeface="Work Sans"/>
            </a:endParaRPr>
          </a:p>
          <a:p>
            <a:pPr indent="-292100" lvl="0" marL="457200" marR="0" rtl="0" algn="l">
              <a:lnSpc>
                <a:spcPct val="100000"/>
              </a:lnSpc>
              <a:spcBef>
                <a:spcPts val="0"/>
              </a:spcBef>
              <a:spcAft>
                <a:spcPts val="0"/>
              </a:spcAft>
              <a:buClr>
                <a:schemeClr val="dk1"/>
              </a:buClr>
              <a:buSzPts val="1000"/>
              <a:buFont typeface="Work Sans"/>
              <a:buChar char="●"/>
            </a:pPr>
            <a:r>
              <a:rPr lang="en" sz="1000">
                <a:solidFill>
                  <a:schemeClr val="dk1"/>
                </a:solidFill>
                <a:latin typeface="Work Sans"/>
                <a:ea typeface="Work Sans"/>
                <a:cs typeface="Work Sans"/>
                <a:sym typeface="Work Sans"/>
              </a:rPr>
              <a:t>Created visualizations to communicate model results and shortcomings to technical and non-technical stakeholders </a:t>
            </a:r>
            <a:endParaRPr sz="1000">
              <a:solidFill>
                <a:schemeClr val="dk1"/>
              </a:solidFill>
              <a:latin typeface="Work Sans"/>
              <a:ea typeface="Work Sans"/>
              <a:cs typeface="Work Sans"/>
              <a:sym typeface="Work Sans"/>
            </a:endParaRPr>
          </a:p>
          <a:p>
            <a:pPr indent="-292100" lvl="0" marL="457200" marR="0" rtl="0" algn="l">
              <a:lnSpc>
                <a:spcPct val="100000"/>
              </a:lnSpc>
              <a:spcBef>
                <a:spcPts val="0"/>
              </a:spcBef>
              <a:spcAft>
                <a:spcPts val="0"/>
              </a:spcAft>
              <a:buClr>
                <a:schemeClr val="dk1"/>
              </a:buClr>
              <a:buSzPts val="1000"/>
              <a:buFont typeface="Work Sans"/>
              <a:buChar char="●"/>
            </a:pPr>
            <a:r>
              <a:rPr lang="en" sz="1000">
                <a:solidFill>
                  <a:schemeClr val="dk1"/>
                </a:solidFill>
                <a:latin typeface="Work Sans"/>
                <a:ea typeface="Work Sans"/>
                <a:cs typeface="Work Sans"/>
                <a:sym typeface="Work Sans"/>
              </a:rPr>
              <a:t>Ethical considerations made for visualizations and communication of results</a:t>
            </a:r>
            <a:endParaRPr sz="1000">
              <a:solidFill>
                <a:schemeClr val="dk1"/>
              </a:solidFill>
              <a:latin typeface="Work Sans"/>
              <a:ea typeface="Work Sans"/>
              <a:cs typeface="Work Sans"/>
              <a:sym typeface="Work Sans"/>
            </a:endParaRPr>
          </a:p>
        </p:txBody>
      </p:sp>
      <p:cxnSp>
        <p:nvCxnSpPr>
          <p:cNvPr id="696" name="Google Shape;696;p70"/>
          <p:cNvCxnSpPr/>
          <p:nvPr/>
        </p:nvCxnSpPr>
        <p:spPr>
          <a:xfrm flipH="1" rot="10800000">
            <a:off x="412225" y="1600925"/>
            <a:ext cx="2341200" cy="22800"/>
          </a:xfrm>
          <a:prstGeom prst="straightConnector1">
            <a:avLst/>
          </a:prstGeom>
          <a:noFill/>
          <a:ln cap="flat" cmpd="sng" w="9525">
            <a:solidFill>
              <a:schemeClr val="dk2"/>
            </a:solidFill>
            <a:prstDash val="solid"/>
            <a:round/>
            <a:headEnd len="med" w="med" type="none"/>
            <a:tailEnd len="med" w="med" type="none"/>
          </a:ln>
        </p:spPr>
      </p:cxnSp>
      <p:pic>
        <p:nvPicPr>
          <p:cNvPr id="697" name="Google Shape;697;p70"/>
          <p:cNvPicPr preferRelativeResize="0"/>
          <p:nvPr/>
        </p:nvPicPr>
        <p:blipFill>
          <a:blip r:embed="rId3">
            <a:alphaModFix/>
          </a:blip>
          <a:stretch>
            <a:fillRect/>
          </a:stretch>
        </p:blipFill>
        <p:spPr>
          <a:xfrm>
            <a:off x="7220850" y="3155513"/>
            <a:ext cx="1575074" cy="1295784"/>
          </a:xfrm>
          <a:prstGeom prst="rect">
            <a:avLst/>
          </a:prstGeom>
          <a:noFill/>
          <a:ln>
            <a:noFill/>
          </a:ln>
        </p:spPr>
      </p:pic>
      <p:pic>
        <p:nvPicPr>
          <p:cNvPr id="698" name="Google Shape;698;p70"/>
          <p:cNvPicPr preferRelativeResize="0"/>
          <p:nvPr/>
        </p:nvPicPr>
        <p:blipFill>
          <a:blip r:embed="rId4">
            <a:alphaModFix/>
          </a:blip>
          <a:stretch>
            <a:fillRect/>
          </a:stretch>
        </p:blipFill>
        <p:spPr>
          <a:xfrm>
            <a:off x="3284125" y="3164317"/>
            <a:ext cx="1575075" cy="1278185"/>
          </a:xfrm>
          <a:prstGeom prst="rect">
            <a:avLst/>
          </a:prstGeom>
          <a:noFill/>
          <a:ln>
            <a:noFill/>
          </a:ln>
        </p:spPr>
      </p:pic>
      <p:pic>
        <p:nvPicPr>
          <p:cNvPr id="699" name="Google Shape;699;p70"/>
          <p:cNvPicPr preferRelativeResize="0"/>
          <p:nvPr/>
        </p:nvPicPr>
        <p:blipFill>
          <a:blip r:embed="rId5">
            <a:alphaModFix/>
          </a:blip>
          <a:stretch>
            <a:fillRect/>
          </a:stretch>
        </p:blipFill>
        <p:spPr>
          <a:xfrm>
            <a:off x="5206014" y="3164312"/>
            <a:ext cx="1668026" cy="1278177"/>
          </a:xfrm>
          <a:prstGeom prst="rect">
            <a:avLst/>
          </a:prstGeom>
          <a:noFill/>
          <a:ln>
            <a:noFill/>
          </a:ln>
        </p:spPr>
      </p:pic>
      <p:sp>
        <p:nvSpPr>
          <p:cNvPr id="700" name="Google Shape;700;p70"/>
          <p:cNvSpPr txBox="1"/>
          <p:nvPr>
            <p:ph idx="2" type="body"/>
          </p:nvPr>
        </p:nvSpPr>
        <p:spPr>
          <a:xfrm>
            <a:off x="1655064" y="4911250"/>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Bryce Anthony</a:t>
            </a:r>
            <a:endParaRPr/>
          </a:p>
        </p:txBody>
      </p:sp>
      <p:sp>
        <p:nvSpPr>
          <p:cNvPr id="701" name="Google Shape;701;p70"/>
          <p:cNvSpPr txBox="1"/>
          <p:nvPr>
            <p:ph idx="3" type="body"/>
          </p:nvPr>
        </p:nvSpPr>
        <p:spPr>
          <a:xfrm>
            <a:off x="4480560" y="4911225"/>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Applied Data Science Portfolio Overview</a:t>
            </a:r>
            <a:endParaRPr/>
          </a:p>
        </p:txBody>
      </p:sp>
      <p:sp>
        <p:nvSpPr>
          <p:cNvPr id="702" name="Google Shape;702;p70"/>
          <p:cNvSpPr txBox="1"/>
          <p:nvPr>
            <p:ph idx="4" type="body"/>
          </p:nvPr>
        </p:nvSpPr>
        <p:spPr>
          <a:xfrm>
            <a:off x="6858000" y="4911225"/>
            <a:ext cx="2030100" cy="1188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December 2024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71"/>
          <p:cNvSpPr txBox="1"/>
          <p:nvPr>
            <p:ph type="title"/>
          </p:nvPr>
        </p:nvSpPr>
        <p:spPr>
          <a:xfrm>
            <a:off x="438899" y="612650"/>
            <a:ext cx="2433600" cy="977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Healthiness Evaluation of Recipes</a:t>
            </a:r>
            <a:r>
              <a:rPr lang="en"/>
              <a:t> </a:t>
            </a:r>
            <a:endParaRPr/>
          </a:p>
          <a:p>
            <a:pPr indent="0" lvl="0" marL="0" rtl="0" algn="l">
              <a:spcBef>
                <a:spcPts val="0"/>
              </a:spcBef>
              <a:spcAft>
                <a:spcPts val="0"/>
              </a:spcAft>
              <a:buNone/>
            </a:pPr>
            <a:r>
              <a:t/>
            </a:r>
            <a:endParaRPr sz="600"/>
          </a:p>
          <a:p>
            <a:pPr indent="0" lvl="0" marL="0" rtl="0" algn="l">
              <a:lnSpc>
                <a:spcPct val="100000"/>
              </a:lnSpc>
              <a:spcBef>
                <a:spcPts val="0"/>
              </a:spcBef>
              <a:spcAft>
                <a:spcPts val="0"/>
              </a:spcAft>
              <a:buNone/>
            </a:pPr>
            <a:r>
              <a:rPr lang="en" sz="1900"/>
              <a:t>Text Mining </a:t>
            </a:r>
            <a:endParaRPr sz="1900"/>
          </a:p>
          <a:p>
            <a:pPr indent="0" lvl="0" marL="0" rtl="0" algn="l">
              <a:lnSpc>
                <a:spcPct val="100000"/>
              </a:lnSpc>
              <a:spcBef>
                <a:spcPts val="0"/>
              </a:spcBef>
              <a:spcAft>
                <a:spcPts val="0"/>
              </a:spcAft>
              <a:buNone/>
            </a:pPr>
            <a:r>
              <a:rPr lang="en" sz="1900"/>
              <a:t>(IST 736)</a:t>
            </a:r>
            <a:endParaRPr sz="1900"/>
          </a:p>
        </p:txBody>
      </p:sp>
      <p:sp>
        <p:nvSpPr>
          <p:cNvPr id="708" name="Google Shape;708;p71"/>
          <p:cNvSpPr txBox="1"/>
          <p:nvPr>
            <p:ph idx="12" type="sldNum"/>
          </p:nvPr>
        </p:nvSpPr>
        <p:spPr>
          <a:xfrm>
            <a:off x="226300" y="4886025"/>
            <a:ext cx="456600" cy="169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709" name="Google Shape;709;p71"/>
          <p:cNvSpPr txBox="1"/>
          <p:nvPr>
            <p:ph idx="1" type="subTitle"/>
          </p:nvPr>
        </p:nvSpPr>
        <p:spPr>
          <a:xfrm>
            <a:off x="449575" y="432575"/>
            <a:ext cx="2277000" cy="16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rgbClr val="FD7F45"/>
                </a:solidFill>
              </a:rPr>
              <a:t>Projects </a:t>
            </a:r>
            <a:endParaRPr>
              <a:solidFill>
                <a:srgbClr val="FD7F45"/>
              </a:solidFill>
            </a:endParaRPr>
          </a:p>
        </p:txBody>
      </p:sp>
      <p:sp>
        <p:nvSpPr>
          <p:cNvPr id="710" name="Google Shape;710;p71"/>
          <p:cNvSpPr txBox="1"/>
          <p:nvPr>
            <p:ph idx="5" type="body"/>
          </p:nvPr>
        </p:nvSpPr>
        <p:spPr>
          <a:xfrm>
            <a:off x="449575" y="3121200"/>
            <a:ext cx="2266500" cy="1180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sz="1100">
                <a:latin typeface="Arial"/>
                <a:ea typeface="Arial"/>
                <a:cs typeface="Arial"/>
                <a:sym typeface="Arial"/>
              </a:rPr>
              <a:t>Objective:</a:t>
            </a:r>
            <a:r>
              <a:rPr lang="en" sz="1100">
                <a:latin typeface="Arial"/>
                <a:ea typeface="Arial"/>
                <a:cs typeface="Arial"/>
                <a:sym typeface="Arial"/>
              </a:rPr>
              <a:t> </a:t>
            </a:r>
            <a:r>
              <a:rPr lang="en" sz="1200">
                <a:latin typeface="Arial"/>
                <a:ea typeface="Arial"/>
                <a:cs typeface="Arial"/>
                <a:sym typeface="Arial"/>
              </a:rPr>
              <a:t> Develop a tool that accurately evaluates the healthiness of recipes</a:t>
            </a:r>
            <a:endParaRPr/>
          </a:p>
        </p:txBody>
      </p:sp>
      <p:sp>
        <p:nvSpPr>
          <p:cNvPr id="711" name="Google Shape;711;p71"/>
          <p:cNvSpPr txBox="1"/>
          <p:nvPr/>
        </p:nvSpPr>
        <p:spPr>
          <a:xfrm>
            <a:off x="3201075" y="237600"/>
            <a:ext cx="5687100" cy="42786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Work Sans"/>
                <a:ea typeface="Work Sans"/>
                <a:cs typeface="Work Sans"/>
                <a:sym typeface="Work Sans"/>
              </a:rPr>
              <a:t>Project Overview:</a:t>
            </a:r>
            <a:endParaRPr b="1" sz="12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lang="en" sz="1100">
                <a:solidFill>
                  <a:schemeClr val="dk1"/>
                </a:solidFill>
                <a:latin typeface="Work Sans"/>
                <a:ea typeface="Work Sans"/>
                <a:cs typeface="Work Sans"/>
                <a:sym typeface="Work Sans"/>
              </a:rPr>
              <a:t>Developed a Machine </a:t>
            </a:r>
            <a:r>
              <a:rPr lang="en" sz="1100">
                <a:solidFill>
                  <a:schemeClr val="dk1"/>
                </a:solidFill>
                <a:latin typeface="Work Sans"/>
                <a:ea typeface="Work Sans"/>
                <a:cs typeface="Work Sans"/>
                <a:sym typeface="Work Sans"/>
              </a:rPr>
              <a:t>learning</a:t>
            </a:r>
            <a:r>
              <a:rPr lang="en" sz="1100">
                <a:solidFill>
                  <a:schemeClr val="dk1"/>
                </a:solidFill>
                <a:latin typeface="Work Sans"/>
                <a:ea typeface="Work Sans"/>
                <a:cs typeface="Work Sans"/>
                <a:sym typeface="Work Sans"/>
              </a:rPr>
              <a:t> model to evaluate the healthiness of recipes to empower individuals and businesses to make informed dietary choices. By leveraging ingredient names and key nutritional metrics, the tool aims to promote healthier eating habits and support the health and wellness goals of its users.</a:t>
            </a:r>
            <a:endParaRPr sz="11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t/>
            </a:r>
            <a:endParaRPr sz="1200">
              <a:solidFill>
                <a:schemeClr val="dk1"/>
              </a:solidFill>
              <a:latin typeface="Work Sans"/>
              <a:ea typeface="Work Sans"/>
              <a:cs typeface="Work Sans"/>
              <a:sym typeface="Work Sans"/>
            </a:endParaRPr>
          </a:p>
          <a:p>
            <a:pPr indent="0" lvl="0" marL="0" rtl="0" algn="l">
              <a:lnSpc>
                <a:spcPct val="115000"/>
              </a:lnSpc>
              <a:spcBef>
                <a:spcPts val="0"/>
              </a:spcBef>
              <a:spcAft>
                <a:spcPts val="0"/>
              </a:spcAft>
              <a:buNone/>
            </a:pPr>
            <a:r>
              <a:rPr b="1" lang="en" sz="1200">
                <a:solidFill>
                  <a:schemeClr val="dk1"/>
                </a:solidFill>
                <a:latin typeface="Work Sans"/>
                <a:ea typeface="Work Sans"/>
                <a:cs typeface="Work Sans"/>
                <a:sym typeface="Work Sans"/>
              </a:rPr>
              <a:t>Demonstrated Learning Objectives:</a:t>
            </a:r>
            <a:endParaRPr sz="1100">
              <a:solidFill>
                <a:schemeClr val="dk1"/>
              </a:solidFill>
              <a:latin typeface="Work Sans"/>
              <a:ea typeface="Work Sans"/>
              <a:cs typeface="Work Sans"/>
              <a:sym typeface="Work Sans"/>
            </a:endParaRPr>
          </a:p>
          <a:p>
            <a:pPr indent="-298450" lvl="0" marL="457200" rtl="0" algn="l">
              <a:lnSpc>
                <a:spcPct val="115000"/>
              </a:lnSpc>
              <a:spcBef>
                <a:spcPts val="0"/>
              </a:spcBef>
              <a:spcAft>
                <a:spcPts val="0"/>
              </a:spcAft>
              <a:buClr>
                <a:schemeClr val="dk1"/>
              </a:buClr>
              <a:buSzPts val="1100"/>
              <a:buFont typeface="Work Sans"/>
              <a:buChar char="●"/>
            </a:pPr>
            <a:r>
              <a:rPr lang="en" sz="1100">
                <a:solidFill>
                  <a:schemeClr val="dk1"/>
                </a:solidFill>
                <a:latin typeface="Work Sans"/>
                <a:ea typeface="Work Sans"/>
                <a:cs typeface="Work Sans"/>
                <a:sym typeface="Work Sans"/>
              </a:rPr>
              <a:t>The spoonacular API was used to collect data, the pandas library was used to store and </a:t>
            </a:r>
            <a:r>
              <a:rPr lang="en" sz="1100">
                <a:solidFill>
                  <a:schemeClr val="dk1"/>
                </a:solidFill>
                <a:latin typeface="Work Sans"/>
                <a:ea typeface="Work Sans"/>
                <a:cs typeface="Work Sans"/>
                <a:sym typeface="Work Sans"/>
              </a:rPr>
              <a:t>access</a:t>
            </a:r>
            <a:r>
              <a:rPr lang="en" sz="1100">
                <a:solidFill>
                  <a:schemeClr val="dk1"/>
                </a:solidFill>
                <a:latin typeface="Work Sans"/>
                <a:ea typeface="Work Sans"/>
                <a:cs typeface="Work Sans"/>
                <a:sym typeface="Work Sans"/>
              </a:rPr>
              <a:t> data.</a:t>
            </a:r>
            <a:endParaRPr sz="1100">
              <a:solidFill>
                <a:schemeClr val="dk1"/>
              </a:solidFill>
              <a:latin typeface="Work Sans"/>
              <a:ea typeface="Work Sans"/>
              <a:cs typeface="Work Sans"/>
              <a:sym typeface="Work Sans"/>
            </a:endParaRPr>
          </a:p>
          <a:p>
            <a:pPr indent="-298450" lvl="0" marL="457200" rtl="0" algn="l">
              <a:lnSpc>
                <a:spcPct val="115000"/>
              </a:lnSpc>
              <a:spcBef>
                <a:spcPts val="0"/>
              </a:spcBef>
              <a:spcAft>
                <a:spcPts val="0"/>
              </a:spcAft>
              <a:buClr>
                <a:schemeClr val="dk1"/>
              </a:buClr>
              <a:buSzPts val="1100"/>
              <a:buFont typeface="Work Sans"/>
              <a:buChar char="●"/>
            </a:pPr>
            <a:r>
              <a:rPr lang="en" sz="1100">
                <a:solidFill>
                  <a:schemeClr val="dk1"/>
                </a:solidFill>
                <a:latin typeface="Work Sans"/>
                <a:ea typeface="Work Sans"/>
                <a:cs typeface="Work Sans"/>
                <a:sym typeface="Work Sans"/>
              </a:rPr>
              <a:t>Used a predictive model, developed in python, to generate actionable insights by labeling </a:t>
            </a:r>
            <a:r>
              <a:rPr lang="en" sz="1100">
                <a:solidFill>
                  <a:schemeClr val="dk1"/>
                </a:solidFill>
                <a:latin typeface="Work Sans"/>
                <a:ea typeface="Work Sans"/>
                <a:cs typeface="Work Sans"/>
                <a:sym typeface="Work Sans"/>
              </a:rPr>
              <a:t>recipes</a:t>
            </a:r>
            <a:r>
              <a:rPr lang="en" sz="1100">
                <a:solidFill>
                  <a:schemeClr val="dk1"/>
                </a:solidFill>
                <a:latin typeface="Work Sans"/>
                <a:ea typeface="Work Sans"/>
                <a:cs typeface="Work Sans"/>
                <a:sym typeface="Work Sans"/>
              </a:rPr>
              <a:t> as healthy or unhealthy </a:t>
            </a:r>
            <a:endParaRPr sz="1100">
              <a:solidFill>
                <a:schemeClr val="dk1"/>
              </a:solidFill>
              <a:latin typeface="Work Sans"/>
              <a:ea typeface="Work Sans"/>
              <a:cs typeface="Work Sans"/>
              <a:sym typeface="Work Sans"/>
            </a:endParaRPr>
          </a:p>
          <a:p>
            <a:pPr indent="-298450" lvl="0" marL="457200" rtl="0" algn="l">
              <a:lnSpc>
                <a:spcPct val="115000"/>
              </a:lnSpc>
              <a:spcBef>
                <a:spcPts val="0"/>
              </a:spcBef>
              <a:spcAft>
                <a:spcPts val="0"/>
              </a:spcAft>
              <a:buClr>
                <a:schemeClr val="dk1"/>
              </a:buClr>
              <a:buSzPts val="1100"/>
              <a:buFont typeface="Work Sans"/>
              <a:buChar char="●"/>
            </a:pPr>
            <a:r>
              <a:rPr lang="en" sz="1100">
                <a:solidFill>
                  <a:schemeClr val="dk1"/>
                </a:solidFill>
                <a:latin typeface="Work Sans"/>
                <a:ea typeface="Work Sans"/>
                <a:cs typeface="Work Sans"/>
                <a:sym typeface="Work Sans"/>
              </a:rPr>
              <a:t>Balanced technical depth with accessibility by providing intuitive visualizations for various audiences</a:t>
            </a:r>
            <a:endParaRPr b="1" sz="1200">
              <a:solidFill>
                <a:schemeClr val="dk1"/>
              </a:solidFill>
              <a:latin typeface="Work Sans"/>
              <a:ea typeface="Work Sans"/>
              <a:cs typeface="Work Sans"/>
              <a:sym typeface="Work Sans"/>
            </a:endParaRPr>
          </a:p>
        </p:txBody>
      </p:sp>
      <p:cxnSp>
        <p:nvCxnSpPr>
          <p:cNvPr id="712" name="Google Shape;712;p71"/>
          <p:cNvCxnSpPr/>
          <p:nvPr/>
        </p:nvCxnSpPr>
        <p:spPr>
          <a:xfrm flipH="1" rot="10800000">
            <a:off x="412225" y="2127000"/>
            <a:ext cx="2341200" cy="22800"/>
          </a:xfrm>
          <a:prstGeom prst="straightConnector1">
            <a:avLst/>
          </a:prstGeom>
          <a:noFill/>
          <a:ln cap="flat" cmpd="sng" w="9525">
            <a:solidFill>
              <a:schemeClr val="dk2"/>
            </a:solidFill>
            <a:prstDash val="solid"/>
            <a:round/>
            <a:headEnd len="med" w="med" type="none"/>
            <a:tailEnd len="med" w="med" type="none"/>
          </a:ln>
        </p:spPr>
      </p:cxnSp>
      <p:pic>
        <p:nvPicPr>
          <p:cNvPr id="713" name="Google Shape;713;p71"/>
          <p:cNvPicPr preferRelativeResize="0"/>
          <p:nvPr/>
        </p:nvPicPr>
        <p:blipFill>
          <a:blip r:embed="rId3">
            <a:alphaModFix/>
          </a:blip>
          <a:stretch>
            <a:fillRect/>
          </a:stretch>
        </p:blipFill>
        <p:spPr>
          <a:xfrm>
            <a:off x="4022188" y="3381061"/>
            <a:ext cx="1099625" cy="1069463"/>
          </a:xfrm>
          <a:prstGeom prst="rect">
            <a:avLst/>
          </a:prstGeom>
          <a:noFill/>
          <a:ln>
            <a:noFill/>
          </a:ln>
        </p:spPr>
      </p:pic>
      <p:pic>
        <p:nvPicPr>
          <p:cNvPr id="714" name="Google Shape;714;p71"/>
          <p:cNvPicPr preferRelativeResize="0"/>
          <p:nvPr/>
        </p:nvPicPr>
        <p:blipFill rotWithShape="1">
          <a:blip r:embed="rId4">
            <a:alphaModFix/>
          </a:blip>
          <a:srcRect b="1276" l="1430" r="578" t="4835"/>
          <a:stretch/>
        </p:blipFill>
        <p:spPr>
          <a:xfrm>
            <a:off x="6104300" y="3381050"/>
            <a:ext cx="1966100" cy="1069475"/>
          </a:xfrm>
          <a:prstGeom prst="rect">
            <a:avLst/>
          </a:prstGeom>
          <a:noFill/>
          <a:ln>
            <a:noFill/>
          </a:ln>
        </p:spPr>
      </p:pic>
      <p:sp>
        <p:nvSpPr>
          <p:cNvPr id="715" name="Google Shape;715;p71"/>
          <p:cNvSpPr txBox="1"/>
          <p:nvPr>
            <p:ph idx="2" type="body"/>
          </p:nvPr>
        </p:nvSpPr>
        <p:spPr>
          <a:xfrm>
            <a:off x="1655064" y="4911250"/>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Bryce Anthony</a:t>
            </a:r>
            <a:endParaRPr/>
          </a:p>
        </p:txBody>
      </p:sp>
      <p:sp>
        <p:nvSpPr>
          <p:cNvPr id="716" name="Google Shape;716;p71"/>
          <p:cNvSpPr txBox="1"/>
          <p:nvPr>
            <p:ph idx="3" type="body"/>
          </p:nvPr>
        </p:nvSpPr>
        <p:spPr>
          <a:xfrm>
            <a:off x="4480560" y="4911225"/>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Applied Data Science Portfolio Overview</a:t>
            </a:r>
            <a:endParaRPr/>
          </a:p>
        </p:txBody>
      </p:sp>
      <p:sp>
        <p:nvSpPr>
          <p:cNvPr id="717" name="Google Shape;717;p71"/>
          <p:cNvSpPr txBox="1"/>
          <p:nvPr>
            <p:ph idx="4" type="body"/>
          </p:nvPr>
        </p:nvSpPr>
        <p:spPr>
          <a:xfrm>
            <a:off x="6858000" y="4911225"/>
            <a:ext cx="2030100" cy="1188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December 2024</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2"/>
          <p:cNvSpPr txBox="1"/>
          <p:nvPr>
            <p:ph type="title"/>
          </p:nvPr>
        </p:nvSpPr>
        <p:spPr>
          <a:xfrm>
            <a:off x="438899" y="612650"/>
            <a:ext cx="2433600" cy="977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Book Emporium Sales Analysis</a:t>
            </a:r>
            <a:endParaRPr/>
          </a:p>
          <a:p>
            <a:pPr indent="0" lvl="0" marL="0" rtl="0" algn="l">
              <a:spcBef>
                <a:spcPts val="0"/>
              </a:spcBef>
              <a:spcAft>
                <a:spcPts val="0"/>
              </a:spcAft>
              <a:buNone/>
            </a:pPr>
            <a:r>
              <a:t/>
            </a:r>
            <a:endParaRPr sz="600"/>
          </a:p>
          <a:p>
            <a:pPr indent="0" lvl="0" marL="0" rtl="0" algn="l">
              <a:lnSpc>
                <a:spcPct val="100000"/>
              </a:lnSpc>
              <a:spcBef>
                <a:spcPts val="0"/>
              </a:spcBef>
              <a:spcAft>
                <a:spcPts val="0"/>
              </a:spcAft>
              <a:buNone/>
            </a:pPr>
            <a:r>
              <a:rPr lang="en" sz="1900"/>
              <a:t>Business Analytics</a:t>
            </a:r>
            <a:r>
              <a:rPr lang="en" sz="1900"/>
              <a:t> (SCM 651)</a:t>
            </a:r>
            <a:endParaRPr sz="1900"/>
          </a:p>
        </p:txBody>
      </p:sp>
      <p:sp>
        <p:nvSpPr>
          <p:cNvPr id="723" name="Google Shape;723;p72"/>
          <p:cNvSpPr txBox="1"/>
          <p:nvPr>
            <p:ph idx="12" type="sldNum"/>
          </p:nvPr>
        </p:nvSpPr>
        <p:spPr>
          <a:xfrm>
            <a:off x="226300" y="4886025"/>
            <a:ext cx="456600" cy="169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724" name="Google Shape;724;p72"/>
          <p:cNvSpPr txBox="1"/>
          <p:nvPr>
            <p:ph idx="1" type="subTitle"/>
          </p:nvPr>
        </p:nvSpPr>
        <p:spPr>
          <a:xfrm>
            <a:off x="449575" y="432575"/>
            <a:ext cx="2277000" cy="16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rgbClr val="FD7F45"/>
                </a:solidFill>
              </a:rPr>
              <a:t>Projects </a:t>
            </a:r>
            <a:endParaRPr>
              <a:solidFill>
                <a:srgbClr val="FD7F45"/>
              </a:solidFill>
            </a:endParaRPr>
          </a:p>
        </p:txBody>
      </p:sp>
      <p:sp>
        <p:nvSpPr>
          <p:cNvPr id="725" name="Google Shape;725;p72"/>
          <p:cNvSpPr txBox="1"/>
          <p:nvPr>
            <p:ph idx="5" type="body"/>
          </p:nvPr>
        </p:nvSpPr>
        <p:spPr>
          <a:xfrm>
            <a:off x="449575" y="3121200"/>
            <a:ext cx="2266500" cy="1180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sz="1100">
                <a:latin typeface="Arial"/>
                <a:ea typeface="Arial"/>
                <a:cs typeface="Arial"/>
                <a:sym typeface="Arial"/>
              </a:rPr>
              <a:t>Objective:</a:t>
            </a:r>
            <a:r>
              <a:rPr lang="en" sz="1100">
                <a:latin typeface="Arial"/>
                <a:ea typeface="Arial"/>
                <a:cs typeface="Arial"/>
                <a:sym typeface="Arial"/>
              </a:rPr>
              <a:t> </a:t>
            </a:r>
            <a:r>
              <a:rPr lang="en" sz="1200">
                <a:latin typeface="Arial"/>
                <a:ea typeface="Arial"/>
                <a:cs typeface="Arial"/>
                <a:sym typeface="Arial"/>
              </a:rPr>
              <a:t>Determine the optimal pricing strategy for a Harry Potter sequel</a:t>
            </a:r>
            <a:endParaRPr/>
          </a:p>
        </p:txBody>
      </p:sp>
      <p:sp>
        <p:nvSpPr>
          <p:cNvPr id="726" name="Google Shape;726;p72"/>
          <p:cNvSpPr txBox="1"/>
          <p:nvPr/>
        </p:nvSpPr>
        <p:spPr>
          <a:xfrm>
            <a:off x="3201075" y="237600"/>
            <a:ext cx="5687100" cy="4278600"/>
          </a:xfrm>
          <a:prstGeom prst="rect">
            <a:avLst/>
          </a:prstGeom>
          <a:solidFill>
            <a:schemeClr val="accent2"/>
          </a:solidFill>
          <a:ln>
            <a:noFill/>
          </a:ln>
        </p:spPr>
        <p:txBody>
          <a:bodyPr anchorCtr="0" anchor="ctr" bIns="91425" lIns="91425" spcFirstLastPara="1" rIns="91425" wrap="square" tIns="91425">
            <a:noAutofit/>
          </a:bodyPr>
          <a:lstStyle/>
          <a:p>
            <a:pPr indent="12700" lvl="0" marL="0" rtl="0" algn="l">
              <a:lnSpc>
                <a:spcPct val="115000"/>
              </a:lnSpc>
              <a:spcBef>
                <a:spcPts val="0"/>
              </a:spcBef>
              <a:spcAft>
                <a:spcPts val="0"/>
              </a:spcAft>
              <a:buNone/>
            </a:pPr>
            <a:r>
              <a:rPr b="1" lang="en" sz="1200">
                <a:solidFill>
                  <a:schemeClr val="dk1"/>
                </a:solidFill>
                <a:latin typeface="Work Sans"/>
                <a:ea typeface="Work Sans"/>
                <a:cs typeface="Work Sans"/>
                <a:sym typeface="Work Sans"/>
              </a:rPr>
              <a:t>Project Overview:</a:t>
            </a:r>
            <a:endParaRPr b="1" sz="1200">
              <a:solidFill>
                <a:schemeClr val="dk1"/>
              </a:solidFill>
              <a:latin typeface="Work Sans"/>
              <a:ea typeface="Work Sans"/>
              <a:cs typeface="Work Sans"/>
              <a:sym typeface="Work Sans"/>
            </a:endParaRPr>
          </a:p>
          <a:p>
            <a:pPr indent="12700" lvl="0" marL="0" rtl="0" algn="l">
              <a:lnSpc>
                <a:spcPct val="115000"/>
              </a:lnSpc>
              <a:spcBef>
                <a:spcPts val="0"/>
              </a:spcBef>
              <a:spcAft>
                <a:spcPts val="0"/>
              </a:spcAft>
              <a:buNone/>
            </a:pPr>
            <a:r>
              <a:rPr lang="en" sz="1200">
                <a:solidFill>
                  <a:schemeClr val="dk1"/>
                </a:solidFill>
                <a:latin typeface="Work Sans"/>
                <a:ea typeface="Work Sans"/>
                <a:cs typeface="Work Sans"/>
                <a:sym typeface="Work Sans"/>
              </a:rPr>
              <a:t>For this assignment, I analyzed fictional sales data from the Book Emporium to help determine the optimal pricing strategy a Harry Potter sequel. The dataset provided included weekly sales figures and customer purchase percentages for the book</a:t>
            </a:r>
            <a:r>
              <a:rPr lang="en" sz="1200">
                <a:solidFill>
                  <a:schemeClr val="dk1"/>
                </a:solidFill>
                <a:latin typeface="Work Sans"/>
                <a:ea typeface="Work Sans"/>
                <a:cs typeface="Work Sans"/>
                <a:sym typeface="Work Sans"/>
              </a:rPr>
              <a:t>.</a:t>
            </a:r>
            <a:r>
              <a:rPr lang="en" sz="1200">
                <a:solidFill>
                  <a:schemeClr val="dk1"/>
                </a:solidFill>
                <a:latin typeface="Work Sans"/>
                <a:ea typeface="Work Sans"/>
                <a:cs typeface="Work Sans"/>
                <a:sym typeface="Work Sans"/>
              </a:rPr>
              <a:t> My goal was to identify a demand curve for the book, examining how changes in pricing affected customer purchases and use that info to recommend an optimal sale price for a sequel book that would maximize profits.</a:t>
            </a:r>
            <a:endParaRPr sz="1200">
              <a:solidFill>
                <a:schemeClr val="dk1"/>
              </a:solidFill>
              <a:latin typeface="Work Sans"/>
              <a:ea typeface="Work Sans"/>
              <a:cs typeface="Work Sans"/>
              <a:sym typeface="Work Sans"/>
            </a:endParaRPr>
          </a:p>
          <a:p>
            <a:pPr indent="12700" lvl="0" marL="0" rtl="0" algn="l">
              <a:lnSpc>
                <a:spcPct val="115000"/>
              </a:lnSpc>
              <a:spcBef>
                <a:spcPts val="0"/>
              </a:spcBef>
              <a:spcAft>
                <a:spcPts val="0"/>
              </a:spcAft>
              <a:buNone/>
            </a:pPr>
            <a:r>
              <a:t/>
            </a:r>
            <a:endParaRPr sz="1200">
              <a:solidFill>
                <a:schemeClr val="dk1"/>
              </a:solidFill>
              <a:latin typeface="Work Sans"/>
              <a:ea typeface="Work Sans"/>
              <a:cs typeface="Work Sans"/>
              <a:sym typeface="Work Sans"/>
            </a:endParaRPr>
          </a:p>
          <a:p>
            <a:pPr indent="12700" lvl="0" marL="0" rtl="0" algn="l">
              <a:lnSpc>
                <a:spcPct val="115000"/>
              </a:lnSpc>
              <a:spcBef>
                <a:spcPts val="0"/>
              </a:spcBef>
              <a:spcAft>
                <a:spcPts val="0"/>
              </a:spcAft>
              <a:buNone/>
            </a:pPr>
            <a:r>
              <a:rPr b="1" lang="en" sz="1200">
                <a:solidFill>
                  <a:schemeClr val="dk1"/>
                </a:solidFill>
                <a:latin typeface="Work Sans"/>
                <a:ea typeface="Work Sans"/>
                <a:cs typeface="Work Sans"/>
                <a:sym typeface="Work Sans"/>
              </a:rPr>
              <a:t>Demonstrated Learning Outcomes:</a:t>
            </a:r>
            <a:endParaRPr b="1" sz="1200">
              <a:solidFill>
                <a:schemeClr val="dk1"/>
              </a:solidFill>
              <a:latin typeface="Work Sans"/>
              <a:ea typeface="Work Sans"/>
              <a:cs typeface="Work Sans"/>
              <a:sym typeface="Work Sans"/>
            </a:endParaRPr>
          </a:p>
          <a:p>
            <a:pPr indent="-304800" lvl="0" marL="457200" rtl="0" algn="l">
              <a:lnSpc>
                <a:spcPct val="115000"/>
              </a:lnSpc>
              <a:spcBef>
                <a:spcPts val="0"/>
              </a:spcBef>
              <a:spcAft>
                <a:spcPts val="0"/>
              </a:spcAft>
              <a:buClr>
                <a:schemeClr val="dk1"/>
              </a:buClr>
              <a:buSzPts val="1200"/>
              <a:buFont typeface="Work Sans"/>
              <a:buChar char="●"/>
            </a:pPr>
            <a:r>
              <a:rPr lang="en" sz="1100">
                <a:solidFill>
                  <a:schemeClr val="dk1"/>
                </a:solidFill>
                <a:latin typeface="Work Sans"/>
                <a:ea typeface="Work Sans"/>
                <a:cs typeface="Work Sans"/>
                <a:sym typeface="Work Sans"/>
              </a:rPr>
              <a:t>Analyzed fictional sales data u</a:t>
            </a:r>
            <a:r>
              <a:rPr lang="en" sz="1100">
                <a:solidFill>
                  <a:schemeClr val="dk1"/>
                </a:solidFill>
                <a:latin typeface="Work Sans"/>
                <a:ea typeface="Work Sans"/>
                <a:cs typeface="Work Sans"/>
                <a:sym typeface="Work Sans"/>
              </a:rPr>
              <a:t>sing historical pricing and sales trends to make pricing, profit, and sales related insights for the new book.</a:t>
            </a:r>
            <a:endParaRPr sz="1100">
              <a:solidFill>
                <a:schemeClr val="dk1"/>
              </a:solidFill>
              <a:latin typeface="Work Sans"/>
              <a:ea typeface="Work Sans"/>
              <a:cs typeface="Work Sans"/>
              <a:sym typeface="Work Sans"/>
            </a:endParaRPr>
          </a:p>
          <a:p>
            <a:pPr indent="-298450" lvl="0" marL="457200" rtl="0" algn="l">
              <a:lnSpc>
                <a:spcPct val="115000"/>
              </a:lnSpc>
              <a:spcBef>
                <a:spcPts val="0"/>
              </a:spcBef>
              <a:spcAft>
                <a:spcPts val="0"/>
              </a:spcAft>
              <a:buClr>
                <a:schemeClr val="dk1"/>
              </a:buClr>
              <a:buSzPts val="1100"/>
              <a:buFont typeface="Work Sans"/>
              <a:buChar char="●"/>
            </a:pPr>
            <a:r>
              <a:rPr lang="en" sz="1100">
                <a:solidFill>
                  <a:schemeClr val="dk1"/>
                </a:solidFill>
                <a:latin typeface="Work Sans"/>
                <a:ea typeface="Work Sans"/>
                <a:cs typeface="Work Sans"/>
                <a:sym typeface="Work Sans"/>
              </a:rPr>
              <a:t>Presented predictive model results clearly through visualizations to ensure stakeholder understanding and actionable takeaways.</a:t>
            </a:r>
            <a:endParaRPr sz="1100">
              <a:solidFill>
                <a:schemeClr val="dk1"/>
              </a:solidFill>
              <a:latin typeface="Work Sans"/>
              <a:ea typeface="Work Sans"/>
              <a:cs typeface="Work Sans"/>
              <a:sym typeface="Work Sans"/>
            </a:endParaRPr>
          </a:p>
          <a:p>
            <a:pPr indent="-298450" lvl="0" marL="457200" rtl="0" algn="l">
              <a:lnSpc>
                <a:spcPct val="115000"/>
              </a:lnSpc>
              <a:spcBef>
                <a:spcPts val="0"/>
              </a:spcBef>
              <a:spcAft>
                <a:spcPts val="0"/>
              </a:spcAft>
              <a:buClr>
                <a:schemeClr val="dk1"/>
              </a:buClr>
              <a:buSzPts val="1100"/>
              <a:buFont typeface="Work Sans"/>
              <a:buChar char="●"/>
            </a:pPr>
            <a:r>
              <a:rPr lang="en" sz="1100">
                <a:solidFill>
                  <a:schemeClr val="dk1"/>
                </a:solidFill>
                <a:latin typeface="Work Sans"/>
                <a:ea typeface="Work Sans"/>
                <a:cs typeface="Work Sans"/>
                <a:sym typeface="Work Sans"/>
              </a:rPr>
              <a:t>Ethically set pricing by considering business goals with customer desires.</a:t>
            </a:r>
            <a:endParaRPr b="1" sz="1100">
              <a:solidFill>
                <a:schemeClr val="dk1"/>
              </a:solidFill>
              <a:latin typeface="Work Sans"/>
              <a:ea typeface="Work Sans"/>
              <a:cs typeface="Work Sans"/>
              <a:sym typeface="Work Sans"/>
            </a:endParaRPr>
          </a:p>
        </p:txBody>
      </p:sp>
      <p:cxnSp>
        <p:nvCxnSpPr>
          <p:cNvPr id="727" name="Google Shape;727;p72"/>
          <p:cNvCxnSpPr/>
          <p:nvPr/>
        </p:nvCxnSpPr>
        <p:spPr>
          <a:xfrm flipH="1" rot="10800000">
            <a:off x="412225" y="2602200"/>
            <a:ext cx="2341200" cy="22800"/>
          </a:xfrm>
          <a:prstGeom prst="straightConnector1">
            <a:avLst/>
          </a:prstGeom>
          <a:noFill/>
          <a:ln cap="flat" cmpd="sng" w="9525">
            <a:solidFill>
              <a:schemeClr val="dk2"/>
            </a:solidFill>
            <a:prstDash val="solid"/>
            <a:round/>
            <a:headEnd len="med" w="med" type="none"/>
            <a:tailEnd len="med" w="med" type="none"/>
          </a:ln>
        </p:spPr>
      </p:cxnSp>
      <p:pic>
        <p:nvPicPr>
          <p:cNvPr id="728" name="Google Shape;728;p72"/>
          <p:cNvPicPr preferRelativeResize="0"/>
          <p:nvPr/>
        </p:nvPicPr>
        <p:blipFill>
          <a:blip r:embed="rId3">
            <a:alphaModFix/>
          </a:blip>
          <a:stretch>
            <a:fillRect/>
          </a:stretch>
        </p:blipFill>
        <p:spPr>
          <a:xfrm>
            <a:off x="8150350" y="231150"/>
            <a:ext cx="744275" cy="744275"/>
          </a:xfrm>
          <a:prstGeom prst="rect">
            <a:avLst/>
          </a:prstGeom>
          <a:noFill/>
          <a:ln>
            <a:noFill/>
          </a:ln>
        </p:spPr>
      </p:pic>
      <p:sp>
        <p:nvSpPr>
          <p:cNvPr id="729" name="Google Shape;729;p72"/>
          <p:cNvSpPr txBox="1"/>
          <p:nvPr>
            <p:ph idx="2" type="body"/>
          </p:nvPr>
        </p:nvSpPr>
        <p:spPr>
          <a:xfrm>
            <a:off x="1655064" y="4911250"/>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Bryce Anthony</a:t>
            </a:r>
            <a:endParaRPr/>
          </a:p>
        </p:txBody>
      </p:sp>
      <p:sp>
        <p:nvSpPr>
          <p:cNvPr id="730" name="Google Shape;730;p72"/>
          <p:cNvSpPr txBox="1"/>
          <p:nvPr>
            <p:ph idx="3" type="body"/>
          </p:nvPr>
        </p:nvSpPr>
        <p:spPr>
          <a:xfrm>
            <a:off x="4480560" y="4911225"/>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Applied Data Science Portfolio Overview</a:t>
            </a:r>
            <a:endParaRPr/>
          </a:p>
        </p:txBody>
      </p:sp>
      <p:sp>
        <p:nvSpPr>
          <p:cNvPr id="731" name="Google Shape;731;p72"/>
          <p:cNvSpPr txBox="1"/>
          <p:nvPr>
            <p:ph idx="4" type="body"/>
          </p:nvPr>
        </p:nvSpPr>
        <p:spPr>
          <a:xfrm>
            <a:off x="6858000" y="4911225"/>
            <a:ext cx="2030100" cy="1188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December 2024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73"/>
          <p:cNvSpPr txBox="1"/>
          <p:nvPr>
            <p:ph idx="2" type="title"/>
          </p:nvPr>
        </p:nvSpPr>
        <p:spPr>
          <a:xfrm>
            <a:off x="783675" y="1937719"/>
            <a:ext cx="7837500" cy="99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CONCLUSION  </a:t>
            </a:r>
            <a:endParaRPr/>
          </a:p>
        </p:txBody>
      </p:sp>
      <p:sp>
        <p:nvSpPr>
          <p:cNvPr id="737" name="Google Shape;737;p73"/>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738" name="Google Shape;738;p73"/>
          <p:cNvSpPr txBox="1"/>
          <p:nvPr>
            <p:ph type="title"/>
          </p:nvPr>
        </p:nvSpPr>
        <p:spPr>
          <a:xfrm>
            <a:off x="783675" y="193215"/>
            <a:ext cx="7837500" cy="180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rgbClr val="FD7F45"/>
                </a:solidFill>
              </a:rPr>
              <a:t>04</a:t>
            </a:r>
            <a:endParaRPr>
              <a:solidFill>
                <a:srgbClr val="FD7F45"/>
              </a:solidFill>
            </a:endParaRPr>
          </a:p>
        </p:txBody>
      </p:sp>
      <p:sp>
        <p:nvSpPr>
          <p:cNvPr id="739" name="Google Shape;739;p73"/>
          <p:cNvSpPr txBox="1"/>
          <p:nvPr>
            <p:ph idx="1" type="body"/>
          </p:nvPr>
        </p:nvSpPr>
        <p:spPr>
          <a:xfrm>
            <a:off x="1655064" y="4911250"/>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Bryce Anthony</a:t>
            </a:r>
            <a:endParaRPr/>
          </a:p>
        </p:txBody>
      </p:sp>
      <p:sp>
        <p:nvSpPr>
          <p:cNvPr id="740" name="Google Shape;740;p73"/>
          <p:cNvSpPr txBox="1"/>
          <p:nvPr>
            <p:ph idx="3" type="body"/>
          </p:nvPr>
        </p:nvSpPr>
        <p:spPr>
          <a:xfrm>
            <a:off x="4480560" y="4911225"/>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Applied Data Science Portfolio Overview</a:t>
            </a:r>
            <a:endParaRPr/>
          </a:p>
        </p:txBody>
      </p:sp>
      <p:sp>
        <p:nvSpPr>
          <p:cNvPr id="741" name="Google Shape;741;p73"/>
          <p:cNvSpPr txBox="1"/>
          <p:nvPr>
            <p:ph idx="4" type="body"/>
          </p:nvPr>
        </p:nvSpPr>
        <p:spPr>
          <a:xfrm>
            <a:off x="6858000" y="4911225"/>
            <a:ext cx="2030100" cy="1188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December 2024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74"/>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747" name="Google Shape;747;p74"/>
          <p:cNvSpPr txBox="1"/>
          <p:nvPr/>
        </p:nvSpPr>
        <p:spPr>
          <a:xfrm>
            <a:off x="226300" y="236700"/>
            <a:ext cx="8661900" cy="4278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b="1" sz="2000">
              <a:solidFill>
                <a:schemeClr val="dk1"/>
              </a:solidFill>
              <a:latin typeface="Work Sans"/>
              <a:ea typeface="Work Sans"/>
              <a:cs typeface="Work Sans"/>
              <a:sym typeface="Work Sans"/>
            </a:endParaRPr>
          </a:p>
          <a:p>
            <a:pPr indent="0" lvl="0" marL="0" rtl="0" algn="l">
              <a:lnSpc>
                <a:spcPct val="115000"/>
              </a:lnSpc>
              <a:spcBef>
                <a:spcPts val="1200"/>
              </a:spcBef>
              <a:spcAft>
                <a:spcPts val="0"/>
              </a:spcAft>
              <a:buNone/>
            </a:pPr>
            <a:r>
              <a:t/>
            </a:r>
            <a:endParaRPr b="1" sz="2000">
              <a:solidFill>
                <a:schemeClr val="dk1"/>
              </a:solidFill>
              <a:latin typeface="Work Sans"/>
              <a:ea typeface="Work Sans"/>
              <a:cs typeface="Work Sans"/>
              <a:sym typeface="Work Sans"/>
            </a:endParaRPr>
          </a:p>
          <a:p>
            <a:pPr indent="0" lvl="0" marL="0" rtl="0" algn="l">
              <a:lnSpc>
                <a:spcPct val="115000"/>
              </a:lnSpc>
              <a:spcBef>
                <a:spcPts val="1200"/>
              </a:spcBef>
              <a:spcAft>
                <a:spcPts val="0"/>
              </a:spcAft>
              <a:buNone/>
            </a:pPr>
            <a:r>
              <a:rPr b="1" lang="en" sz="2000">
                <a:solidFill>
                  <a:schemeClr val="dk1"/>
                </a:solidFill>
                <a:latin typeface="Work Sans"/>
                <a:ea typeface="Work Sans"/>
                <a:cs typeface="Work Sans"/>
                <a:sym typeface="Work Sans"/>
              </a:rPr>
              <a:t>Achievements Across Learning Objectives:</a:t>
            </a:r>
            <a:endParaRPr b="1" sz="2000">
              <a:solidFill>
                <a:schemeClr val="dk1"/>
              </a:solidFill>
              <a:latin typeface="Work Sans"/>
              <a:ea typeface="Work Sans"/>
              <a:cs typeface="Work Sans"/>
              <a:sym typeface="Work Sans"/>
            </a:endParaRPr>
          </a:p>
          <a:p>
            <a:pPr indent="-323850" lvl="0" marL="457200" rtl="0" algn="l">
              <a:lnSpc>
                <a:spcPct val="200000"/>
              </a:lnSpc>
              <a:spcBef>
                <a:spcPts val="1200"/>
              </a:spcBef>
              <a:spcAft>
                <a:spcPts val="0"/>
              </a:spcAft>
              <a:buClr>
                <a:schemeClr val="dk1"/>
              </a:buClr>
              <a:buSzPts val="1500"/>
              <a:buFont typeface="Work Sans"/>
              <a:buChar char="✅"/>
            </a:pPr>
            <a:r>
              <a:rPr lang="en" sz="1500">
                <a:solidFill>
                  <a:schemeClr val="dk1"/>
                </a:solidFill>
                <a:latin typeface="Work Sans"/>
                <a:ea typeface="Work Sans"/>
                <a:cs typeface="Work Sans"/>
                <a:sym typeface="Work Sans"/>
              </a:rPr>
              <a:t>Demonstrated the ability to do data collection, modeling, visualization, and deployment using Python, R, and cloud technologies</a:t>
            </a:r>
            <a:endParaRPr sz="1500">
              <a:solidFill>
                <a:schemeClr val="dk1"/>
              </a:solidFill>
              <a:latin typeface="Work Sans"/>
              <a:ea typeface="Work Sans"/>
              <a:cs typeface="Work Sans"/>
              <a:sym typeface="Work Sans"/>
            </a:endParaRPr>
          </a:p>
          <a:p>
            <a:pPr indent="-323850" lvl="0" marL="457200" rtl="0" algn="l">
              <a:lnSpc>
                <a:spcPct val="200000"/>
              </a:lnSpc>
              <a:spcBef>
                <a:spcPts val="0"/>
              </a:spcBef>
              <a:spcAft>
                <a:spcPts val="0"/>
              </a:spcAft>
              <a:buClr>
                <a:schemeClr val="dk1"/>
              </a:buClr>
              <a:buSzPts val="1500"/>
              <a:buFont typeface="Work Sans"/>
              <a:buChar char="✅"/>
            </a:pPr>
            <a:r>
              <a:rPr lang="en" sz="1500">
                <a:solidFill>
                  <a:schemeClr val="dk1"/>
                </a:solidFill>
                <a:latin typeface="Work Sans"/>
                <a:ea typeface="Work Sans"/>
                <a:cs typeface="Work Sans"/>
                <a:sym typeface="Work Sans"/>
              </a:rPr>
              <a:t>Created actionable insights across a </a:t>
            </a:r>
            <a:r>
              <a:rPr lang="en" sz="1500">
                <a:solidFill>
                  <a:schemeClr val="dk1"/>
                </a:solidFill>
                <a:latin typeface="Work Sans"/>
                <a:ea typeface="Work Sans"/>
                <a:cs typeface="Work Sans"/>
                <a:sym typeface="Work Sans"/>
              </a:rPr>
              <a:t>range</a:t>
            </a:r>
            <a:r>
              <a:rPr lang="en" sz="1500">
                <a:solidFill>
                  <a:schemeClr val="dk1"/>
                </a:solidFill>
                <a:latin typeface="Work Sans"/>
                <a:ea typeface="Work Sans"/>
                <a:cs typeface="Work Sans"/>
                <a:sym typeface="Work Sans"/>
              </a:rPr>
              <a:t> of </a:t>
            </a:r>
            <a:r>
              <a:rPr lang="en" sz="1500">
                <a:solidFill>
                  <a:schemeClr val="dk1"/>
                </a:solidFill>
                <a:latin typeface="Work Sans"/>
                <a:ea typeface="Work Sans"/>
                <a:cs typeface="Work Sans"/>
                <a:sym typeface="Work Sans"/>
              </a:rPr>
              <a:t>context</a:t>
            </a:r>
            <a:r>
              <a:rPr lang="en" sz="1500">
                <a:solidFill>
                  <a:schemeClr val="dk1"/>
                </a:solidFill>
                <a:latin typeface="Work Sans"/>
                <a:ea typeface="Work Sans"/>
                <a:cs typeface="Work Sans"/>
                <a:sym typeface="Work Sans"/>
              </a:rPr>
              <a:t> (e.g. business, health, sports, and societal challenges)</a:t>
            </a:r>
            <a:endParaRPr sz="1500">
              <a:solidFill>
                <a:schemeClr val="dk1"/>
              </a:solidFill>
              <a:latin typeface="Work Sans"/>
              <a:ea typeface="Work Sans"/>
              <a:cs typeface="Work Sans"/>
              <a:sym typeface="Work Sans"/>
            </a:endParaRPr>
          </a:p>
          <a:p>
            <a:pPr indent="-323850" lvl="0" marL="457200" rtl="0" algn="l">
              <a:lnSpc>
                <a:spcPct val="200000"/>
              </a:lnSpc>
              <a:spcBef>
                <a:spcPts val="0"/>
              </a:spcBef>
              <a:spcAft>
                <a:spcPts val="0"/>
              </a:spcAft>
              <a:buClr>
                <a:schemeClr val="dk1"/>
              </a:buClr>
              <a:buSzPts val="1500"/>
              <a:buFont typeface="Work Sans"/>
              <a:buChar char="✅"/>
            </a:pPr>
            <a:r>
              <a:rPr lang="en" sz="1500">
                <a:solidFill>
                  <a:schemeClr val="dk1"/>
                </a:solidFill>
                <a:latin typeface="Work Sans"/>
                <a:ea typeface="Work Sans"/>
                <a:cs typeface="Work Sans"/>
                <a:sym typeface="Work Sans"/>
              </a:rPr>
              <a:t>Demonstrated ethical and responsible use of data science methodologies</a:t>
            </a:r>
            <a:endParaRPr sz="1500">
              <a:solidFill>
                <a:schemeClr val="dk1"/>
              </a:solidFill>
              <a:latin typeface="Work Sans"/>
              <a:ea typeface="Work Sans"/>
              <a:cs typeface="Work Sans"/>
              <a:sym typeface="Work Sans"/>
            </a:endParaRPr>
          </a:p>
          <a:p>
            <a:pPr indent="-323850" lvl="0" marL="457200" rtl="0" algn="l">
              <a:lnSpc>
                <a:spcPct val="200000"/>
              </a:lnSpc>
              <a:spcBef>
                <a:spcPts val="0"/>
              </a:spcBef>
              <a:spcAft>
                <a:spcPts val="0"/>
              </a:spcAft>
              <a:buClr>
                <a:schemeClr val="dk1"/>
              </a:buClr>
              <a:buSzPts val="1500"/>
              <a:buFont typeface="Work Sans"/>
              <a:buChar char="✅"/>
            </a:pPr>
            <a:r>
              <a:rPr lang="en" sz="1500">
                <a:solidFill>
                  <a:schemeClr val="dk1"/>
                </a:solidFill>
                <a:latin typeface="Work Sans"/>
                <a:ea typeface="Work Sans"/>
                <a:cs typeface="Work Sans"/>
                <a:sym typeface="Work Sans"/>
              </a:rPr>
              <a:t>Communicated findings effectively through visualizations and dashboards</a:t>
            </a:r>
            <a:endParaRPr sz="1500">
              <a:solidFill>
                <a:schemeClr val="dk1"/>
              </a:solidFill>
              <a:latin typeface="Work Sans"/>
              <a:ea typeface="Work Sans"/>
              <a:cs typeface="Work Sans"/>
              <a:sym typeface="Work Sans"/>
            </a:endParaRPr>
          </a:p>
          <a:p>
            <a:pPr indent="0" lvl="0" marL="457200" rtl="0" algn="l">
              <a:lnSpc>
                <a:spcPct val="115000"/>
              </a:lnSpc>
              <a:spcBef>
                <a:spcPts val="1200"/>
              </a:spcBef>
              <a:spcAft>
                <a:spcPts val="0"/>
              </a:spcAft>
              <a:buNone/>
            </a:pPr>
            <a:r>
              <a:t/>
            </a:r>
            <a:endParaRPr sz="1100">
              <a:solidFill>
                <a:schemeClr val="dk1"/>
              </a:solidFill>
            </a:endParaRPr>
          </a:p>
          <a:p>
            <a:pPr indent="0" lvl="0" marL="0" rtl="0" algn="l">
              <a:lnSpc>
                <a:spcPct val="115000"/>
              </a:lnSpc>
              <a:spcBef>
                <a:spcPts val="1200"/>
              </a:spcBef>
              <a:spcAft>
                <a:spcPts val="1200"/>
              </a:spcAft>
              <a:buNone/>
            </a:pPr>
            <a:r>
              <a:t/>
            </a:r>
            <a:endParaRPr sz="1100">
              <a:solidFill>
                <a:schemeClr val="dk1"/>
              </a:solidFill>
            </a:endParaRPr>
          </a:p>
        </p:txBody>
      </p:sp>
      <p:sp>
        <p:nvSpPr>
          <p:cNvPr id="748" name="Google Shape;748;p74"/>
          <p:cNvSpPr txBox="1"/>
          <p:nvPr>
            <p:ph idx="1" type="body"/>
          </p:nvPr>
        </p:nvSpPr>
        <p:spPr>
          <a:xfrm>
            <a:off x="1655064" y="4911250"/>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Bryce Anthony</a:t>
            </a:r>
            <a:endParaRPr/>
          </a:p>
        </p:txBody>
      </p:sp>
      <p:sp>
        <p:nvSpPr>
          <p:cNvPr id="749" name="Google Shape;749;p74"/>
          <p:cNvSpPr txBox="1"/>
          <p:nvPr>
            <p:ph idx="3" type="body"/>
          </p:nvPr>
        </p:nvSpPr>
        <p:spPr>
          <a:xfrm>
            <a:off x="4480560" y="4911225"/>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Applied Data Science Portfolio Overview</a:t>
            </a:r>
            <a:endParaRPr/>
          </a:p>
        </p:txBody>
      </p:sp>
      <p:sp>
        <p:nvSpPr>
          <p:cNvPr id="750" name="Google Shape;750;p74"/>
          <p:cNvSpPr txBox="1"/>
          <p:nvPr>
            <p:ph idx="4" type="body"/>
          </p:nvPr>
        </p:nvSpPr>
        <p:spPr>
          <a:xfrm>
            <a:off x="6858000" y="4911225"/>
            <a:ext cx="2030100" cy="1188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December 2024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75"/>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756" name="Google Shape;756;p75"/>
          <p:cNvSpPr txBox="1"/>
          <p:nvPr/>
        </p:nvSpPr>
        <p:spPr>
          <a:xfrm>
            <a:off x="226300" y="236700"/>
            <a:ext cx="8360400" cy="4278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 sz="1700">
                <a:solidFill>
                  <a:schemeClr val="dk1"/>
                </a:solidFill>
                <a:latin typeface="Work Sans"/>
                <a:ea typeface="Work Sans"/>
                <a:cs typeface="Work Sans"/>
                <a:sym typeface="Work Sans"/>
              </a:rPr>
              <a:t>Key Takeaways:</a:t>
            </a:r>
            <a:br>
              <a:rPr b="1" lang="en" sz="1100">
                <a:solidFill>
                  <a:schemeClr val="dk1"/>
                </a:solidFill>
                <a:latin typeface="Work Sans"/>
                <a:ea typeface="Work Sans"/>
                <a:cs typeface="Work Sans"/>
                <a:sym typeface="Work Sans"/>
              </a:rPr>
            </a:br>
            <a:r>
              <a:rPr lang="en" sz="1200">
                <a:solidFill>
                  <a:schemeClr val="dk1"/>
                </a:solidFill>
                <a:latin typeface="Work Sans"/>
                <a:ea typeface="Work Sans"/>
                <a:cs typeface="Work Sans"/>
                <a:sym typeface="Work Sans"/>
              </a:rPr>
              <a:t> </a:t>
            </a:r>
            <a:r>
              <a:rPr lang="en" sz="1300">
                <a:solidFill>
                  <a:schemeClr val="dk1"/>
                </a:solidFill>
                <a:latin typeface="Work Sans"/>
                <a:ea typeface="Work Sans"/>
                <a:cs typeface="Work Sans"/>
                <a:sym typeface="Work Sans"/>
              </a:rPr>
              <a:t>Through the Applied Data Science program at Syracuse University, I have:</a:t>
            </a:r>
            <a:endParaRPr sz="1300">
              <a:solidFill>
                <a:schemeClr val="dk1"/>
              </a:solidFill>
              <a:latin typeface="Work Sans"/>
              <a:ea typeface="Work Sans"/>
              <a:cs typeface="Work Sans"/>
              <a:sym typeface="Work Sans"/>
            </a:endParaRPr>
          </a:p>
          <a:p>
            <a:pPr indent="-311150" lvl="0" marL="457200" rtl="0" algn="l">
              <a:lnSpc>
                <a:spcPct val="115000"/>
              </a:lnSpc>
              <a:spcBef>
                <a:spcPts val="1200"/>
              </a:spcBef>
              <a:spcAft>
                <a:spcPts val="0"/>
              </a:spcAft>
              <a:buClr>
                <a:schemeClr val="dk1"/>
              </a:buClr>
              <a:buSzPts val="1300"/>
              <a:buFont typeface="Work Sans"/>
              <a:buChar char="●"/>
            </a:pPr>
            <a:r>
              <a:rPr b="1" lang="en" sz="1300">
                <a:solidFill>
                  <a:schemeClr val="dk1"/>
                </a:solidFill>
                <a:latin typeface="Work Sans"/>
                <a:ea typeface="Work Sans"/>
                <a:cs typeface="Work Sans"/>
                <a:sym typeface="Work Sans"/>
              </a:rPr>
              <a:t>Mastered Applied Data Science Techniques:</a:t>
            </a:r>
            <a:endParaRPr b="1" sz="1300">
              <a:solidFill>
                <a:schemeClr val="dk1"/>
              </a:solidFill>
              <a:latin typeface="Work Sans"/>
              <a:ea typeface="Work Sans"/>
              <a:cs typeface="Work Sans"/>
              <a:sym typeface="Work Sans"/>
            </a:endParaRPr>
          </a:p>
          <a:p>
            <a:pPr indent="-311150" lvl="1" marL="914400" rtl="0" algn="l">
              <a:lnSpc>
                <a:spcPct val="115000"/>
              </a:lnSpc>
              <a:spcBef>
                <a:spcPts val="0"/>
              </a:spcBef>
              <a:spcAft>
                <a:spcPts val="0"/>
              </a:spcAft>
              <a:buClr>
                <a:schemeClr val="dk1"/>
              </a:buClr>
              <a:buSzPts val="1300"/>
              <a:buFont typeface="Work Sans"/>
              <a:buChar char="○"/>
            </a:pPr>
            <a:r>
              <a:rPr lang="en" sz="1300">
                <a:solidFill>
                  <a:schemeClr val="dk1"/>
                </a:solidFill>
                <a:latin typeface="Work Sans"/>
                <a:ea typeface="Work Sans"/>
                <a:cs typeface="Work Sans"/>
                <a:sym typeface="Work Sans"/>
              </a:rPr>
              <a:t>Gained hands-on experience with data collection, preprocessing, modeling, and analysis.</a:t>
            </a:r>
            <a:endParaRPr sz="1300">
              <a:solidFill>
                <a:schemeClr val="dk1"/>
              </a:solidFill>
              <a:latin typeface="Work Sans"/>
              <a:ea typeface="Work Sans"/>
              <a:cs typeface="Work Sans"/>
              <a:sym typeface="Work Sans"/>
            </a:endParaRPr>
          </a:p>
          <a:p>
            <a:pPr indent="-311150" lvl="0" marL="457200" rtl="0" algn="l">
              <a:lnSpc>
                <a:spcPct val="115000"/>
              </a:lnSpc>
              <a:spcBef>
                <a:spcPts val="1200"/>
              </a:spcBef>
              <a:spcAft>
                <a:spcPts val="0"/>
              </a:spcAft>
              <a:buClr>
                <a:schemeClr val="dk1"/>
              </a:buClr>
              <a:buSzPts val="1300"/>
              <a:buFont typeface="Work Sans"/>
              <a:buChar char="●"/>
            </a:pPr>
            <a:r>
              <a:rPr b="1" lang="en" sz="1300">
                <a:solidFill>
                  <a:schemeClr val="dk1"/>
                </a:solidFill>
                <a:latin typeface="Work Sans"/>
                <a:ea typeface="Work Sans"/>
                <a:cs typeface="Work Sans"/>
                <a:sym typeface="Work Sans"/>
              </a:rPr>
              <a:t>Solved Real-World Challenges Across Domains:</a:t>
            </a:r>
            <a:endParaRPr b="1" sz="1300">
              <a:solidFill>
                <a:schemeClr val="dk1"/>
              </a:solidFill>
              <a:latin typeface="Work Sans"/>
              <a:ea typeface="Work Sans"/>
              <a:cs typeface="Work Sans"/>
              <a:sym typeface="Work Sans"/>
            </a:endParaRPr>
          </a:p>
          <a:p>
            <a:pPr indent="-311150" lvl="1" marL="914400" rtl="0" algn="l">
              <a:lnSpc>
                <a:spcPct val="115000"/>
              </a:lnSpc>
              <a:spcBef>
                <a:spcPts val="0"/>
              </a:spcBef>
              <a:spcAft>
                <a:spcPts val="0"/>
              </a:spcAft>
              <a:buClr>
                <a:schemeClr val="dk1"/>
              </a:buClr>
              <a:buSzPts val="1300"/>
              <a:buFont typeface="Work Sans"/>
              <a:buChar char="○"/>
            </a:pPr>
            <a:r>
              <a:rPr lang="en" sz="1300">
                <a:solidFill>
                  <a:schemeClr val="dk1"/>
                </a:solidFill>
                <a:latin typeface="Work Sans"/>
                <a:ea typeface="Work Sans"/>
                <a:cs typeface="Work Sans"/>
                <a:sym typeface="Work Sans"/>
              </a:rPr>
              <a:t>Addressed business, societal, and environmental problems using data-driven solutions.</a:t>
            </a:r>
            <a:endParaRPr sz="1300">
              <a:solidFill>
                <a:schemeClr val="dk1"/>
              </a:solidFill>
              <a:latin typeface="Work Sans"/>
              <a:ea typeface="Work Sans"/>
              <a:cs typeface="Work Sans"/>
              <a:sym typeface="Work Sans"/>
            </a:endParaRPr>
          </a:p>
          <a:p>
            <a:pPr indent="-311150" lvl="0" marL="457200" rtl="0" algn="l">
              <a:lnSpc>
                <a:spcPct val="115000"/>
              </a:lnSpc>
              <a:spcBef>
                <a:spcPts val="1200"/>
              </a:spcBef>
              <a:spcAft>
                <a:spcPts val="0"/>
              </a:spcAft>
              <a:buClr>
                <a:schemeClr val="dk1"/>
              </a:buClr>
              <a:buSzPts val="1300"/>
              <a:buFont typeface="Work Sans"/>
              <a:buChar char="●"/>
            </a:pPr>
            <a:r>
              <a:rPr b="1" lang="en" sz="1300">
                <a:solidFill>
                  <a:schemeClr val="dk1"/>
                </a:solidFill>
                <a:latin typeface="Work Sans"/>
                <a:ea typeface="Work Sans"/>
                <a:cs typeface="Work Sans"/>
                <a:sym typeface="Work Sans"/>
              </a:rPr>
              <a:t>Enhanced Expertise in Data Science Methodologies and Machine Learning:</a:t>
            </a:r>
            <a:endParaRPr b="1" sz="1300">
              <a:solidFill>
                <a:schemeClr val="dk1"/>
              </a:solidFill>
              <a:latin typeface="Work Sans"/>
              <a:ea typeface="Work Sans"/>
              <a:cs typeface="Work Sans"/>
              <a:sym typeface="Work Sans"/>
            </a:endParaRPr>
          </a:p>
          <a:p>
            <a:pPr indent="-311150" lvl="1" marL="914400" rtl="0" algn="l">
              <a:lnSpc>
                <a:spcPct val="115000"/>
              </a:lnSpc>
              <a:spcBef>
                <a:spcPts val="0"/>
              </a:spcBef>
              <a:spcAft>
                <a:spcPts val="0"/>
              </a:spcAft>
              <a:buClr>
                <a:schemeClr val="dk1"/>
              </a:buClr>
              <a:buSzPts val="1300"/>
              <a:buFont typeface="Work Sans"/>
              <a:buChar char="○"/>
            </a:pPr>
            <a:r>
              <a:rPr lang="en" sz="1300">
                <a:solidFill>
                  <a:schemeClr val="dk1"/>
                </a:solidFill>
                <a:latin typeface="Work Sans"/>
                <a:ea typeface="Work Sans"/>
                <a:cs typeface="Work Sans"/>
                <a:sym typeface="Work Sans"/>
              </a:rPr>
              <a:t>Developed, fine-tuned, and deployed predictive models to generate actionable insights.</a:t>
            </a:r>
            <a:endParaRPr sz="1300">
              <a:solidFill>
                <a:schemeClr val="dk1"/>
              </a:solidFill>
              <a:latin typeface="Work Sans"/>
              <a:ea typeface="Work Sans"/>
              <a:cs typeface="Work Sans"/>
              <a:sym typeface="Work Sans"/>
            </a:endParaRPr>
          </a:p>
          <a:p>
            <a:pPr indent="-311150" lvl="0" marL="457200" rtl="0" algn="l">
              <a:lnSpc>
                <a:spcPct val="115000"/>
              </a:lnSpc>
              <a:spcBef>
                <a:spcPts val="1200"/>
              </a:spcBef>
              <a:spcAft>
                <a:spcPts val="0"/>
              </a:spcAft>
              <a:buClr>
                <a:schemeClr val="dk1"/>
              </a:buClr>
              <a:buSzPts val="1300"/>
              <a:buFont typeface="Work Sans"/>
              <a:buChar char="●"/>
            </a:pPr>
            <a:r>
              <a:rPr b="1" lang="en" sz="1300">
                <a:solidFill>
                  <a:schemeClr val="dk1"/>
                </a:solidFill>
                <a:latin typeface="Work Sans"/>
                <a:ea typeface="Work Sans"/>
                <a:cs typeface="Work Sans"/>
                <a:sym typeface="Work Sans"/>
              </a:rPr>
              <a:t>Learned to Tackle Complex and Diverse Problems:</a:t>
            </a:r>
            <a:endParaRPr b="1" sz="1300">
              <a:solidFill>
                <a:schemeClr val="dk1"/>
              </a:solidFill>
              <a:latin typeface="Work Sans"/>
              <a:ea typeface="Work Sans"/>
              <a:cs typeface="Work Sans"/>
              <a:sym typeface="Work Sans"/>
            </a:endParaRPr>
          </a:p>
          <a:p>
            <a:pPr indent="-311150" lvl="1" marL="914400" rtl="0" algn="l">
              <a:lnSpc>
                <a:spcPct val="115000"/>
              </a:lnSpc>
              <a:spcBef>
                <a:spcPts val="0"/>
              </a:spcBef>
              <a:spcAft>
                <a:spcPts val="0"/>
              </a:spcAft>
              <a:buClr>
                <a:schemeClr val="dk1"/>
              </a:buClr>
              <a:buSzPts val="1300"/>
              <a:buFont typeface="Work Sans"/>
              <a:buChar char="○"/>
            </a:pPr>
            <a:r>
              <a:rPr lang="en" sz="1300">
                <a:solidFill>
                  <a:schemeClr val="dk1"/>
                </a:solidFill>
                <a:latin typeface="Work Sans"/>
                <a:ea typeface="Work Sans"/>
                <a:cs typeface="Work Sans"/>
                <a:sym typeface="Work Sans"/>
              </a:rPr>
              <a:t>Applied the full data science life cycle to uncover solutions in areas like energy, health, sports, and business.</a:t>
            </a:r>
            <a:endParaRPr sz="1300">
              <a:solidFill>
                <a:schemeClr val="dk1"/>
              </a:solidFill>
              <a:latin typeface="Work Sans"/>
              <a:ea typeface="Work Sans"/>
              <a:cs typeface="Work Sans"/>
              <a:sym typeface="Work Sans"/>
            </a:endParaRPr>
          </a:p>
          <a:p>
            <a:pPr indent="-311150" lvl="0" marL="457200" rtl="0" algn="l">
              <a:lnSpc>
                <a:spcPct val="115000"/>
              </a:lnSpc>
              <a:spcBef>
                <a:spcPts val="1200"/>
              </a:spcBef>
              <a:spcAft>
                <a:spcPts val="0"/>
              </a:spcAft>
              <a:buClr>
                <a:schemeClr val="dk1"/>
              </a:buClr>
              <a:buSzPts val="1300"/>
              <a:buFont typeface="Work Sans"/>
              <a:buChar char="●"/>
            </a:pPr>
            <a:r>
              <a:rPr b="1" lang="en" sz="1300">
                <a:solidFill>
                  <a:schemeClr val="dk1"/>
                </a:solidFill>
                <a:latin typeface="Work Sans"/>
                <a:ea typeface="Work Sans"/>
                <a:cs typeface="Work Sans"/>
                <a:sym typeface="Work Sans"/>
              </a:rPr>
              <a:t>Refined the Ability to Effectively Apply Data Science:</a:t>
            </a:r>
            <a:endParaRPr b="1" sz="1300">
              <a:solidFill>
                <a:schemeClr val="dk1"/>
              </a:solidFill>
              <a:latin typeface="Work Sans"/>
              <a:ea typeface="Work Sans"/>
              <a:cs typeface="Work Sans"/>
              <a:sym typeface="Work Sans"/>
            </a:endParaRPr>
          </a:p>
          <a:p>
            <a:pPr indent="-311150" lvl="1" marL="914400" rtl="0" algn="l">
              <a:lnSpc>
                <a:spcPct val="115000"/>
              </a:lnSpc>
              <a:spcBef>
                <a:spcPts val="0"/>
              </a:spcBef>
              <a:spcAft>
                <a:spcPts val="1200"/>
              </a:spcAft>
              <a:buClr>
                <a:schemeClr val="dk1"/>
              </a:buClr>
              <a:buSzPts val="1300"/>
              <a:buFont typeface="Work Sans"/>
              <a:buChar char="○"/>
            </a:pPr>
            <a:r>
              <a:rPr lang="en" sz="1300">
                <a:solidFill>
                  <a:schemeClr val="dk1"/>
                </a:solidFill>
                <a:latin typeface="Work Sans"/>
                <a:ea typeface="Work Sans"/>
                <a:cs typeface="Work Sans"/>
                <a:sym typeface="Work Sans"/>
              </a:rPr>
              <a:t>Learned to strategically leverage tools, techniques, and ethical considerations to deliver impactful outcomes.</a:t>
            </a:r>
            <a:endParaRPr b="1" sz="1300">
              <a:solidFill>
                <a:schemeClr val="dk1"/>
              </a:solidFill>
              <a:latin typeface="Work Sans"/>
              <a:ea typeface="Work Sans"/>
              <a:cs typeface="Work Sans"/>
              <a:sym typeface="Work Sans"/>
            </a:endParaRPr>
          </a:p>
        </p:txBody>
      </p:sp>
      <p:sp>
        <p:nvSpPr>
          <p:cNvPr id="757" name="Google Shape;757;p75"/>
          <p:cNvSpPr txBox="1"/>
          <p:nvPr>
            <p:ph idx="1" type="body"/>
          </p:nvPr>
        </p:nvSpPr>
        <p:spPr>
          <a:xfrm>
            <a:off x="1655064" y="4911250"/>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Bryce Anthony</a:t>
            </a:r>
            <a:endParaRPr/>
          </a:p>
        </p:txBody>
      </p:sp>
      <p:sp>
        <p:nvSpPr>
          <p:cNvPr id="758" name="Google Shape;758;p75"/>
          <p:cNvSpPr txBox="1"/>
          <p:nvPr>
            <p:ph idx="3" type="body"/>
          </p:nvPr>
        </p:nvSpPr>
        <p:spPr>
          <a:xfrm>
            <a:off x="4480560" y="4911225"/>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Applied Data Science Portfolio Overview</a:t>
            </a:r>
            <a:endParaRPr/>
          </a:p>
        </p:txBody>
      </p:sp>
      <p:sp>
        <p:nvSpPr>
          <p:cNvPr id="759" name="Google Shape;759;p75"/>
          <p:cNvSpPr txBox="1"/>
          <p:nvPr>
            <p:ph idx="4" type="body"/>
          </p:nvPr>
        </p:nvSpPr>
        <p:spPr>
          <a:xfrm>
            <a:off x="6858000" y="4911225"/>
            <a:ext cx="2030100" cy="1188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December 2024</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76"/>
          <p:cNvSpPr txBox="1"/>
          <p:nvPr>
            <p:ph idx="2" type="title"/>
          </p:nvPr>
        </p:nvSpPr>
        <p:spPr>
          <a:xfrm>
            <a:off x="783675" y="1937719"/>
            <a:ext cx="7837500" cy="99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Thank you</a:t>
            </a:r>
            <a:endParaRPr/>
          </a:p>
        </p:txBody>
      </p:sp>
      <p:sp>
        <p:nvSpPr>
          <p:cNvPr id="765" name="Google Shape;765;p76"/>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766" name="Google Shape;766;p76"/>
          <p:cNvSpPr txBox="1"/>
          <p:nvPr>
            <p:ph idx="1" type="body"/>
          </p:nvPr>
        </p:nvSpPr>
        <p:spPr>
          <a:xfrm>
            <a:off x="1655064" y="4911250"/>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Bryce Anthony</a:t>
            </a:r>
            <a:endParaRPr/>
          </a:p>
        </p:txBody>
      </p:sp>
      <p:sp>
        <p:nvSpPr>
          <p:cNvPr id="767" name="Google Shape;767;p76"/>
          <p:cNvSpPr txBox="1"/>
          <p:nvPr>
            <p:ph idx="3" type="body"/>
          </p:nvPr>
        </p:nvSpPr>
        <p:spPr>
          <a:xfrm>
            <a:off x="4480560" y="4911225"/>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Applied Data Science Portfolio Overview</a:t>
            </a:r>
            <a:endParaRPr/>
          </a:p>
        </p:txBody>
      </p:sp>
      <p:sp>
        <p:nvSpPr>
          <p:cNvPr id="768" name="Google Shape;768;p76"/>
          <p:cNvSpPr txBox="1"/>
          <p:nvPr>
            <p:ph idx="4" type="body"/>
          </p:nvPr>
        </p:nvSpPr>
        <p:spPr>
          <a:xfrm>
            <a:off x="6858000" y="4911225"/>
            <a:ext cx="2030100" cy="1188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December 2024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7F45"/>
        </a:solidFill>
      </p:bgPr>
    </p:bg>
    <p:spTree>
      <p:nvGrpSpPr>
        <p:cNvPr id="549" name="Shape 549"/>
        <p:cNvGrpSpPr/>
        <p:nvPr/>
      </p:nvGrpSpPr>
      <p:grpSpPr>
        <a:xfrm>
          <a:off x="0" y="0"/>
          <a:ext cx="0" cy="0"/>
          <a:chOff x="0" y="0"/>
          <a:chExt cx="0" cy="0"/>
        </a:xfrm>
      </p:grpSpPr>
      <p:sp>
        <p:nvSpPr>
          <p:cNvPr id="550" name="Google Shape;550;p61"/>
          <p:cNvSpPr txBox="1"/>
          <p:nvPr>
            <p:ph type="title"/>
          </p:nvPr>
        </p:nvSpPr>
        <p:spPr>
          <a:xfrm>
            <a:off x="457200" y="457200"/>
            <a:ext cx="8202300" cy="404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500"/>
              <a:t>TABLE OF CONTENTS</a:t>
            </a:r>
            <a:endParaRPr sz="3500"/>
          </a:p>
        </p:txBody>
      </p:sp>
      <p:sp>
        <p:nvSpPr>
          <p:cNvPr id="551" name="Google Shape;551;p61"/>
          <p:cNvSpPr txBox="1"/>
          <p:nvPr>
            <p:ph idx="1" type="body"/>
          </p:nvPr>
        </p:nvSpPr>
        <p:spPr>
          <a:xfrm>
            <a:off x="454600" y="1565585"/>
            <a:ext cx="1548600" cy="12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t>01. </a:t>
            </a:r>
            <a:r>
              <a:rPr lang="en" sz="1300"/>
              <a:t>About</a:t>
            </a:r>
            <a:r>
              <a:rPr lang="en" sz="1300"/>
              <a:t> Me </a:t>
            </a:r>
            <a:endParaRPr sz="1300"/>
          </a:p>
          <a:p>
            <a:pPr indent="0" lvl="0" marL="0" rtl="0" algn="l">
              <a:spcBef>
                <a:spcPts val="0"/>
              </a:spcBef>
              <a:spcAft>
                <a:spcPts val="0"/>
              </a:spcAft>
              <a:buNone/>
            </a:pPr>
            <a:r>
              <a:t/>
            </a:r>
            <a:endParaRPr sz="1300"/>
          </a:p>
        </p:txBody>
      </p:sp>
      <p:sp>
        <p:nvSpPr>
          <p:cNvPr id="552" name="Google Shape;552;p61"/>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553" name="Google Shape;553;p61"/>
          <p:cNvSpPr txBox="1"/>
          <p:nvPr>
            <p:ph idx="2" type="body"/>
          </p:nvPr>
        </p:nvSpPr>
        <p:spPr>
          <a:xfrm>
            <a:off x="694850" y="1835400"/>
            <a:ext cx="1755900" cy="12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t>-</a:t>
            </a:r>
            <a:r>
              <a:rPr lang="en" sz="1300"/>
              <a:t>Education</a:t>
            </a:r>
            <a:endParaRPr sz="1300"/>
          </a:p>
          <a:p>
            <a:pPr indent="0" lvl="0" marL="0" rtl="0" algn="l">
              <a:spcBef>
                <a:spcPts val="0"/>
              </a:spcBef>
              <a:spcAft>
                <a:spcPts val="0"/>
              </a:spcAft>
              <a:buNone/>
            </a:pPr>
            <a:r>
              <a:rPr lang="en" sz="1300"/>
              <a:t>-Work Experience</a:t>
            </a:r>
            <a:endParaRPr sz="1300"/>
          </a:p>
          <a:p>
            <a:pPr indent="0" lvl="0" marL="0" rtl="0" algn="l">
              <a:spcBef>
                <a:spcPts val="0"/>
              </a:spcBef>
              <a:spcAft>
                <a:spcPts val="0"/>
              </a:spcAft>
              <a:buNone/>
            </a:pPr>
            <a:r>
              <a:rPr lang="en" sz="1300"/>
              <a:t>-Personal Goals </a:t>
            </a:r>
            <a:endParaRPr sz="1300"/>
          </a:p>
        </p:txBody>
      </p:sp>
      <p:sp>
        <p:nvSpPr>
          <p:cNvPr id="554" name="Google Shape;554;p61"/>
          <p:cNvSpPr txBox="1"/>
          <p:nvPr>
            <p:ph idx="3" type="body"/>
          </p:nvPr>
        </p:nvSpPr>
        <p:spPr>
          <a:xfrm>
            <a:off x="491013" y="3076550"/>
            <a:ext cx="1987200" cy="12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t>02. Learning Objectives </a:t>
            </a:r>
            <a:endParaRPr sz="1300"/>
          </a:p>
        </p:txBody>
      </p:sp>
      <p:sp>
        <p:nvSpPr>
          <p:cNvPr id="555" name="Google Shape;555;p61"/>
          <p:cNvSpPr txBox="1"/>
          <p:nvPr>
            <p:ph idx="4" type="body"/>
          </p:nvPr>
        </p:nvSpPr>
        <p:spPr>
          <a:xfrm>
            <a:off x="722238" y="3343600"/>
            <a:ext cx="1755900" cy="400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1300"/>
              <a:t>ADS program learning objectives </a:t>
            </a:r>
            <a:endParaRPr sz="1300"/>
          </a:p>
        </p:txBody>
      </p:sp>
      <p:sp>
        <p:nvSpPr>
          <p:cNvPr id="556" name="Google Shape;556;p61"/>
          <p:cNvSpPr txBox="1"/>
          <p:nvPr>
            <p:ph idx="5" type="body"/>
          </p:nvPr>
        </p:nvSpPr>
        <p:spPr>
          <a:xfrm>
            <a:off x="2650638" y="1537669"/>
            <a:ext cx="2968200" cy="12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t>03. Projects</a:t>
            </a:r>
            <a:endParaRPr sz="1300"/>
          </a:p>
        </p:txBody>
      </p:sp>
      <p:sp>
        <p:nvSpPr>
          <p:cNvPr id="557" name="Google Shape;557;p61"/>
          <p:cNvSpPr txBox="1"/>
          <p:nvPr>
            <p:ph idx="6" type="body"/>
          </p:nvPr>
        </p:nvSpPr>
        <p:spPr>
          <a:xfrm>
            <a:off x="3111122" y="1807487"/>
            <a:ext cx="3365700" cy="12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t>-</a:t>
            </a:r>
            <a:r>
              <a:rPr lang="en" sz="1300"/>
              <a:t>Cloud Management  </a:t>
            </a:r>
            <a:endParaRPr sz="1300"/>
          </a:p>
          <a:p>
            <a:pPr indent="0" lvl="0" marL="0" rtl="0" algn="l">
              <a:spcBef>
                <a:spcPts val="0"/>
              </a:spcBef>
              <a:spcAft>
                <a:spcPts val="0"/>
              </a:spcAft>
              <a:buNone/>
            </a:pPr>
            <a:r>
              <a:rPr lang="en" sz="1300"/>
              <a:t>-Database Administration Concepts</a:t>
            </a:r>
            <a:endParaRPr sz="1300"/>
          </a:p>
          <a:p>
            <a:pPr indent="0" lvl="0" marL="0" rtl="0" algn="l">
              <a:spcBef>
                <a:spcPts val="0"/>
              </a:spcBef>
              <a:spcAft>
                <a:spcPts val="0"/>
              </a:spcAft>
              <a:buNone/>
            </a:pPr>
            <a:r>
              <a:rPr lang="en" sz="1300"/>
              <a:t>  and Database Management </a:t>
            </a:r>
            <a:endParaRPr sz="1300"/>
          </a:p>
          <a:p>
            <a:pPr indent="0" lvl="0" marL="0" rtl="0" algn="l">
              <a:spcBef>
                <a:spcPts val="0"/>
              </a:spcBef>
              <a:spcAft>
                <a:spcPts val="0"/>
              </a:spcAft>
              <a:buNone/>
            </a:pPr>
            <a:r>
              <a:rPr lang="en" sz="1300"/>
              <a:t>-</a:t>
            </a:r>
            <a:r>
              <a:rPr lang="en" sz="1300"/>
              <a:t>Introduction to Data Science </a:t>
            </a:r>
            <a:endParaRPr sz="1300"/>
          </a:p>
          <a:p>
            <a:pPr indent="0" lvl="0" marL="0" rtl="0" algn="l">
              <a:spcBef>
                <a:spcPts val="0"/>
              </a:spcBef>
              <a:spcAft>
                <a:spcPts val="0"/>
              </a:spcAft>
              <a:buNone/>
            </a:pPr>
            <a:r>
              <a:rPr lang="en" sz="1300"/>
              <a:t>-Applied Machine Learning </a:t>
            </a:r>
            <a:endParaRPr sz="1300"/>
          </a:p>
          <a:p>
            <a:pPr indent="0" lvl="0" marL="0" rtl="0" algn="l">
              <a:spcBef>
                <a:spcPts val="0"/>
              </a:spcBef>
              <a:spcAft>
                <a:spcPts val="0"/>
              </a:spcAft>
              <a:buNone/>
            </a:pPr>
            <a:r>
              <a:rPr lang="en" sz="1300"/>
              <a:t>-Text Mining</a:t>
            </a:r>
            <a:endParaRPr sz="1300"/>
          </a:p>
          <a:p>
            <a:pPr indent="0" lvl="0" marL="0" rtl="0" algn="l">
              <a:spcBef>
                <a:spcPts val="0"/>
              </a:spcBef>
              <a:spcAft>
                <a:spcPts val="0"/>
              </a:spcAft>
              <a:buNone/>
            </a:pPr>
            <a:r>
              <a:rPr lang="en" sz="1300"/>
              <a:t>-Business Analytics </a:t>
            </a:r>
            <a:endParaRPr sz="1300"/>
          </a:p>
          <a:p>
            <a:pPr indent="0" lvl="0" marL="0" rtl="0" algn="l">
              <a:spcBef>
                <a:spcPts val="0"/>
              </a:spcBef>
              <a:spcAft>
                <a:spcPts val="0"/>
              </a:spcAft>
              <a:buNone/>
            </a:pPr>
            <a:r>
              <a:t/>
            </a:r>
            <a:endParaRPr sz="1300"/>
          </a:p>
        </p:txBody>
      </p:sp>
      <p:sp>
        <p:nvSpPr>
          <p:cNvPr id="558" name="Google Shape;558;p61"/>
          <p:cNvSpPr txBox="1"/>
          <p:nvPr>
            <p:ph idx="7" type="body"/>
          </p:nvPr>
        </p:nvSpPr>
        <p:spPr>
          <a:xfrm>
            <a:off x="6506471" y="1525335"/>
            <a:ext cx="1789800" cy="12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t>04. Conclusion</a:t>
            </a:r>
            <a:r>
              <a:rPr lang="en" sz="1300"/>
              <a:t> </a:t>
            </a:r>
            <a:endParaRPr sz="1300"/>
          </a:p>
        </p:txBody>
      </p:sp>
      <p:sp>
        <p:nvSpPr>
          <p:cNvPr id="559" name="Google Shape;559;p61"/>
          <p:cNvSpPr txBox="1"/>
          <p:nvPr>
            <p:ph idx="8" type="body"/>
          </p:nvPr>
        </p:nvSpPr>
        <p:spPr>
          <a:xfrm>
            <a:off x="6787806" y="1749981"/>
            <a:ext cx="1871700" cy="1000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1300"/>
              <a:t>-A</a:t>
            </a:r>
            <a:r>
              <a:rPr lang="en" sz="1300"/>
              <a:t>chievement</a:t>
            </a:r>
            <a:endParaRPr sz="1300"/>
          </a:p>
          <a:p>
            <a:pPr indent="0" lvl="0" marL="0" rtl="0" algn="l">
              <a:spcBef>
                <a:spcPts val="0"/>
              </a:spcBef>
              <a:spcAft>
                <a:spcPts val="0"/>
              </a:spcAft>
              <a:buNone/>
            </a:pPr>
            <a:r>
              <a:rPr lang="en" sz="1300"/>
              <a:t> Across Learning</a:t>
            </a:r>
            <a:endParaRPr sz="1300"/>
          </a:p>
          <a:p>
            <a:pPr indent="0" lvl="0" marL="0" rtl="0" algn="l">
              <a:spcBef>
                <a:spcPts val="0"/>
              </a:spcBef>
              <a:spcAft>
                <a:spcPts val="0"/>
              </a:spcAft>
              <a:buNone/>
            </a:pPr>
            <a:r>
              <a:rPr lang="en" sz="1300"/>
              <a:t> Objectives</a:t>
            </a:r>
            <a:endParaRPr sz="1300"/>
          </a:p>
          <a:p>
            <a:pPr indent="0" lvl="0" marL="0" rtl="0" algn="l">
              <a:spcBef>
                <a:spcPts val="0"/>
              </a:spcBef>
              <a:spcAft>
                <a:spcPts val="0"/>
              </a:spcAft>
              <a:buNone/>
            </a:pPr>
            <a:r>
              <a:rPr lang="en" sz="1300"/>
              <a:t>-Key Takeaways </a:t>
            </a:r>
            <a:endParaRPr sz="1300"/>
          </a:p>
          <a:p>
            <a:pPr indent="0" lvl="0" marL="0" rtl="0" algn="l">
              <a:spcBef>
                <a:spcPts val="0"/>
              </a:spcBef>
              <a:spcAft>
                <a:spcPts val="0"/>
              </a:spcAft>
              <a:buNone/>
            </a:pPr>
            <a:r>
              <a:t/>
            </a:r>
            <a:endParaRPr sz="1300"/>
          </a:p>
        </p:txBody>
      </p:sp>
      <p:sp>
        <p:nvSpPr>
          <p:cNvPr id="560" name="Google Shape;560;p61"/>
          <p:cNvSpPr txBox="1"/>
          <p:nvPr>
            <p:ph idx="9" type="body"/>
          </p:nvPr>
        </p:nvSpPr>
        <p:spPr>
          <a:xfrm>
            <a:off x="6540569" y="3079051"/>
            <a:ext cx="1789800" cy="125400"/>
          </a:xfrm>
          <a:prstGeom prst="rect">
            <a:avLst/>
          </a:prstGeom>
        </p:spPr>
        <p:txBody>
          <a:bodyPr anchorCtr="0" anchor="t" bIns="0" lIns="0" spcFirstLastPara="1" rIns="0" wrap="square" tIns="0">
            <a:noAutofit/>
          </a:bodyPr>
          <a:lstStyle/>
          <a:p>
            <a:pPr indent="0" lvl="0" marL="0" rtl="0" algn="l">
              <a:lnSpc>
                <a:spcPct val="80000"/>
              </a:lnSpc>
              <a:spcBef>
                <a:spcPts val="0"/>
              </a:spcBef>
              <a:spcAft>
                <a:spcPts val="0"/>
              </a:spcAft>
              <a:buClr>
                <a:schemeClr val="dk1"/>
              </a:buClr>
              <a:buSzPts val="1100"/>
              <a:buNone/>
            </a:pPr>
            <a:r>
              <a:rPr lang="en" sz="1300"/>
              <a:t>05. Thank You</a:t>
            </a:r>
            <a:endParaRPr sz="1300"/>
          </a:p>
        </p:txBody>
      </p:sp>
      <p:cxnSp>
        <p:nvCxnSpPr>
          <p:cNvPr id="561" name="Google Shape;561;p61"/>
          <p:cNvCxnSpPr/>
          <p:nvPr/>
        </p:nvCxnSpPr>
        <p:spPr>
          <a:xfrm flipH="1" rot="10800000">
            <a:off x="457200" y="1424855"/>
            <a:ext cx="1935600" cy="7500"/>
          </a:xfrm>
          <a:prstGeom prst="straightConnector1">
            <a:avLst/>
          </a:prstGeom>
          <a:noFill/>
          <a:ln cap="flat" cmpd="sng" w="9525">
            <a:solidFill>
              <a:schemeClr val="dk2"/>
            </a:solidFill>
            <a:prstDash val="solid"/>
            <a:round/>
            <a:headEnd len="med" w="med" type="none"/>
            <a:tailEnd len="med" w="med" type="none"/>
          </a:ln>
        </p:spPr>
      </p:cxnSp>
      <p:cxnSp>
        <p:nvCxnSpPr>
          <p:cNvPr id="562" name="Google Shape;562;p61"/>
          <p:cNvCxnSpPr/>
          <p:nvPr/>
        </p:nvCxnSpPr>
        <p:spPr>
          <a:xfrm>
            <a:off x="2650638" y="1423938"/>
            <a:ext cx="3441600" cy="3300"/>
          </a:xfrm>
          <a:prstGeom prst="straightConnector1">
            <a:avLst/>
          </a:prstGeom>
          <a:noFill/>
          <a:ln cap="flat" cmpd="sng" w="9525">
            <a:solidFill>
              <a:schemeClr val="dk2"/>
            </a:solidFill>
            <a:prstDash val="solid"/>
            <a:round/>
            <a:headEnd len="med" w="med" type="none"/>
            <a:tailEnd len="med" w="med" type="none"/>
          </a:ln>
        </p:spPr>
      </p:cxnSp>
      <p:cxnSp>
        <p:nvCxnSpPr>
          <p:cNvPr id="563" name="Google Shape;563;p61"/>
          <p:cNvCxnSpPr/>
          <p:nvPr/>
        </p:nvCxnSpPr>
        <p:spPr>
          <a:xfrm>
            <a:off x="6472375" y="2934897"/>
            <a:ext cx="1802100" cy="0"/>
          </a:xfrm>
          <a:prstGeom prst="straightConnector1">
            <a:avLst/>
          </a:prstGeom>
          <a:noFill/>
          <a:ln cap="flat" cmpd="sng" w="9525">
            <a:solidFill>
              <a:schemeClr val="dk2"/>
            </a:solidFill>
            <a:prstDash val="solid"/>
            <a:round/>
            <a:headEnd len="med" w="med" type="none"/>
            <a:tailEnd len="med" w="med" type="none"/>
          </a:ln>
        </p:spPr>
      </p:cxnSp>
      <p:cxnSp>
        <p:nvCxnSpPr>
          <p:cNvPr id="564" name="Google Shape;564;p61"/>
          <p:cNvCxnSpPr/>
          <p:nvPr/>
        </p:nvCxnSpPr>
        <p:spPr>
          <a:xfrm>
            <a:off x="439788" y="2934905"/>
            <a:ext cx="1926000" cy="3300"/>
          </a:xfrm>
          <a:prstGeom prst="straightConnector1">
            <a:avLst/>
          </a:prstGeom>
          <a:noFill/>
          <a:ln cap="flat" cmpd="sng" w="9525">
            <a:solidFill>
              <a:schemeClr val="dk2"/>
            </a:solidFill>
            <a:prstDash val="solid"/>
            <a:round/>
            <a:headEnd len="med" w="med" type="none"/>
            <a:tailEnd len="med" w="med" type="none"/>
          </a:ln>
        </p:spPr>
      </p:cxnSp>
      <p:cxnSp>
        <p:nvCxnSpPr>
          <p:cNvPr id="565" name="Google Shape;565;p61"/>
          <p:cNvCxnSpPr/>
          <p:nvPr/>
        </p:nvCxnSpPr>
        <p:spPr>
          <a:xfrm>
            <a:off x="6453173" y="1421425"/>
            <a:ext cx="1802100" cy="0"/>
          </a:xfrm>
          <a:prstGeom prst="straightConnector1">
            <a:avLst/>
          </a:prstGeom>
          <a:noFill/>
          <a:ln cap="flat" cmpd="sng" w="9525">
            <a:solidFill>
              <a:schemeClr val="dk2"/>
            </a:solidFill>
            <a:prstDash val="solid"/>
            <a:round/>
            <a:headEnd len="med" w="med" type="none"/>
            <a:tailEnd len="med" w="med" type="none"/>
          </a:ln>
        </p:spPr>
      </p:cxnSp>
      <p:sp>
        <p:nvSpPr>
          <p:cNvPr id="566" name="Google Shape;566;p61"/>
          <p:cNvSpPr txBox="1"/>
          <p:nvPr>
            <p:ph idx="20" type="body"/>
          </p:nvPr>
        </p:nvSpPr>
        <p:spPr>
          <a:xfrm>
            <a:off x="1655064" y="4911250"/>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Bryce Anthony</a:t>
            </a:r>
            <a:endParaRPr/>
          </a:p>
        </p:txBody>
      </p:sp>
      <p:sp>
        <p:nvSpPr>
          <p:cNvPr id="567" name="Google Shape;567;p61"/>
          <p:cNvSpPr txBox="1"/>
          <p:nvPr>
            <p:ph idx="21" type="body"/>
          </p:nvPr>
        </p:nvSpPr>
        <p:spPr>
          <a:xfrm>
            <a:off x="4480560" y="4911225"/>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Applied Data Science Portfolio Overview</a:t>
            </a:r>
            <a:endParaRPr/>
          </a:p>
        </p:txBody>
      </p:sp>
      <p:sp>
        <p:nvSpPr>
          <p:cNvPr id="568" name="Google Shape;568;p61"/>
          <p:cNvSpPr txBox="1"/>
          <p:nvPr>
            <p:ph idx="22" type="body"/>
          </p:nvPr>
        </p:nvSpPr>
        <p:spPr>
          <a:xfrm>
            <a:off x="6858000" y="4911225"/>
            <a:ext cx="2030100" cy="1188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December 2024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2"/>
          <p:cNvSpPr txBox="1"/>
          <p:nvPr>
            <p:ph idx="2" type="title"/>
          </p:nvPr>
        </p:nvSpPr>
        <p:spPr>
          <a:xfrm>
            <a:off x="783675" y="1937719"/>
            <a:ext cx="7837500" cy="99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ABOUT ME </a:t>
            </a:r>
            <a:endParaRPr/>
          </a:p>
        </p:txBody>
      </p:sp>
      <p:sp>
        <p:nvSpPr>
          <p:cNvPr id="574" name="Google Shape;574;p62"/>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575" name="Google Shape;575;p62"/>
          <p:cNvSpPr txBox="1"/>
          <p:nvPr>
            <p:ph type="title"/>
          </p:nvPr>
        </p:nvSpPr>
        <p:spPr>
          <a:xfrm>
            <a:off x="783675" y="193215"/>
            <a:ext cx="7837500" cy="180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rgbClr val="FD7F45"/>
                </a:solidFill>
              </a:rPr>
              <a:t>01</a:t>
            </a:r>
            <a:endParaRPr>
              <a:solidFill>
                <a:srgbClr val="FD7F45"/>
              </a:solidFill>
            </a:endParaRPr>
          </a:p>
        </p:txBody>
      </p:sp>
      <p:sp>
        <p:nvSpPr>
          <p:cNvPr id="576" name="Google Shape;576;p62"/>
          <p:cNvSpPr txBox="1"/>
          <p:nvPr>
            <p:ph idx="1" type="body"/>
          </p:nvPr>
        </p:nvSpPr>
        <p:spPr>
          <a:xfrm>
            <a:off x="1655064" y="4911250"/>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Bryce Anthony</a:t>
            </a:r>
            <a:endParaRPr/>
          </a:p>
        </p:txBody>
      </p:sp>
      <p:sp>
        <p:nvSpPr>
          <p:cNvPr id="577" name="Google Shape;577;p62"/>
          <p:cNvSpPr txBox="1"/>
          <p:nvPr>
            <p:ph idx="3" type="body"/>
          </p:nvPr>
        </p:nvSpPr>
        <p:spPr>
          <a:xfrm>
            <a:off x="4480560" y="4911225"/>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Applied Data Science Portfolio Overview</a:t>
            </a:r>
            <a:endParaRPr/>
          </a:p>
        </p:txBody>
      </p:sp>
      <p:sp>
        <p:nvSpPr>
          <p:cNvPr id="578" name="Google Shape;578;p62"/>
          <p:cNvSpPr txBox="1"/>
          <p:nvPr>
            <p:ph idx="4" type="body"/>
          </p:nvPr>
        </p:nvSpPr>
        <p:spPr>
          <a:xfrm>
            <a:off x="6858000" y="4911225"/>
            <a:ext cx="2030100" cy="1188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December 2024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3"/>
          <p:cNvSpPr txBox="1"/>
          <p:nvPr>
            <p:ph type="title"/>
          </p:nvPr>
        </p:nvSpPr>
        <p:spPr>
          <a:xfrm>
            <a:off x="440663" y="612669"/>
            <a:ext cx="2277300" cy="97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Bryce Anthony </a:t>
            </a:r>
            <a:endParaRPr/>
          </a:p>
        </p:txBody>
      </p:sp>
      <p:sp>
        <p:nvSpPr>
          <p:cNvPr id="584" name="Google Shape;584;p63"/>
          <p:cNvSpPr txBox="1"/>
          <p:nvPr>
            <p:ph idx="3" type="subTitle"/>
          </p:nvPr>
        </p:nvSpPr>
        <p:spPr>
          <a:xfrm>
            <a:off x="453325" y="3396599"/>
            <a:ext cx="2283600" cy="16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Education</a:t>
            </a:r>
            <a:endParaRPr/>
          </a:p>
        </p:txBody>
      </p:sp>
      <p:sp>
        <p:nvSpPr>
          <p:cNvPr id="585" name="Google Shape;585;p63"/>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586" name="Google Shape;586;p63"/>
          <p:cNvSpPr txBox="1"/>
          <p:nvPr>
            <p:ph idx="1" type="subTitle"/>
          </p:nvPr>
        </p:nvSpPr>
        <p:spPr>
          <a:xfrm>
            <a:off x="449575" y="432575"/>
            <a:ext cx="2277000" cy="16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rgbClr val="FD7F45"/>
                </a:solidFill>
              </a:rPr>
              <a:t>ABOUT ME </a:t>
            </a:r>
            <a:endParaRPr>
              <a:solidFill>
                <a:srgbClr val="FD7F45"/>
              </a:solidFill>
            </a:endParaRPr>
          </a:p>
        </p:txBody>
      </p:sp>
      <p:pic>
        <p:nvPicPr>
          <p:cNvPr id="587" name="Google Shape;587;p63"/>
          <p:cNvPicPr preferRelativeResize="0"/>
          <p:nvPr>
            <p:ph idx="2" type="pic"/>
          </p:nvPr>
        </p:nvPicPr>
        <p:blipFill rotWithShape="1">
          <a:blip r:embed="rId3">
            <a:alphaModFix/>
          </a:blip>
          <a:srcRect b="0" l="0" r="0" t="0"/>
          <a:stretch/>
        </p:blipFill>
        <p:spPr>
          <a:xfrm>
            <a:off x="440675" y="1527300"/>
            <a:ext cx="1612450" cy="1697399"/>
          </a:xfrm>
          <a:prstGeom prst="rect">
            <a:avLst/>
          </a:prstGeom>
        </p:spPr>
      </p:pic>
      <p:sp>
        <p:nvSpPr>
          <p:cNvPr id="588" name="Google Shape;588;p63"/>
          <p:cNvSpPr txBox="1"/>
          <p:nvPr>
            <p:ph idx="4" type="body"/>
          </p:nvPr>
        </p:nvSpPr>
        <p:spPr>
          <a:xfrm>
            <a:off x="3191400" y="792600"/>
            <a:ext cx="2514900" cy="2778300"/>
          </a:xfrm>
          <a:prstGeom prst="rect">
            <a:avLst/>
          </a:prstGeom>
        </p:spPr>
        <p:txBody>
          <a:bodyPr anchorCtr="0" anchor="b" bIns="0" lIns="0" spcFirstLastPara="1" rIns="0" wrap="square" tIns="0">
            <a:spAutoFit/>
          </a:bodyPr>
          <a:lstStyle/>
          <a:p>
            <a:pPr indent="-292100" lvl="0" marL="457200" rtl="0" algn="l">
              <a:lnSpc>
                <a:spcPct val="115000"/>
              </a:lnSpc>
              <a:spcBef>
                <a:spcPts val="0"/>
              </a:spcBef>
              <a:spcAft>
                <a:spcPts val="0"/>
              </a:spcAft>
              <a:buSzPts val="1000"/>
              <a:buChar char="●"/>
            </a:pPr>
            <a:r>
              <a:rPr lang="en" sz="1000"/>
              <a:t>Data science Co-op with Keurig Dr Pepper Research &amp; Development</a:t>
            </a:r>
            <a:endParaRPr sz="1000"/>
          </a:p>
          <a:p>
            <a:pPr indent="0" lvl="0" marL="457200" rtl="0" algn="l">
              <a:lnSpc>
                <a:spcPct val="115000"/>
              </a:lnSpc>
              <a:spcBef>
                <a:spcPts val="0"/>
              </a:spcBef>
              <a:spcAft>
                <a:spcPts val="0"/>
              </a:spcAft>
              <a:buNone/>
            </a:pPr>
            <a:r>
              <a:rPr lang="en" sz="1000"/>
              <a:t> </a:t>
            </a:r>
            <a:endParaRPr sz="1000"/>
          </a:p>
          <a:p>
            <a:pPr indent="-292100" lvl="0" marL="457200" rtl="0" algn="l">
              <a:lnSpc>
                <a:spcPct val="115000"/>
              </a:lnSpc>
              <a:spcBef>
                <a:spcPts val="0"/>
              </a:spcBef>
              <a:spcAft>
                <a:spcPts val="0"/>
              </a:spcAft>
              <a:buSzPts val="1000"/>
              <a:buChar char="●"/>
            </a:pPr>
            <a:r>
              <a:rPr lang="en" sz="1000"/>
              <a:t>Software Engineering Consultant with the Jay Hurt Hub at Davidson College </a:t>
            </a:r>
            <a:endParaRPr sz="1000"/>
          </a:p>
          <a:p>
            <a:pPr indent="0" lvl="0" marL="457200" rtl="0" algn="l">
              <a:lnSpc>
                <a:spcPct val="115000"/>
              </a:lnSpc>
              <a:spcBef>
                <a:spcPts val="0"/>
              </a:spcBef>
              <a:spcAft>
                <a:spcPts val="0"/>
              </a:spcAft>
              <a:buNone/>
            </a:pPr>
            <a:r>
              <a:rPr lang="en" sz="1000"/>
              <a:t> </a:t>
            </a:r>
            <a:endParaRPr sz="1000"/>
          </a:p>
          <a:p>
            <a:pPr indent="-292100" lvl="0" marL="457200" rtl="0" algn="l">
              <a:lnSpc>
                <a:spcPct val="115000"/>
              </a:lnSpc>
              <a:spcBef>
                <a:spcPts val="0"/>
              </a:spcBef>
              <a:spcAft>
                <a:spcPts val="0"/>
              </a:spcAft>
              <a:buSzPts val="1000"/>
              <a:buChar char="●"/>
            </a:pPr>
            <a:r>
              <a:rPr lang="en" sz="1000"/>
              <a:t>Summer Institute in  Biostatistics and Data Science Program at </a:t>
            </a:r>
            <a:r>
              <a:rPr lang="en" sz="1000"/>
              <a:t>Boston University </a:t>
            </a:r>
            <a:endParaRPr sz="1000"/>
          </a:p>
          <a:p>
            <a:pPr indent="0" lvl="0" marL="457200" rtl="0" algn="l">
              <a:lnSpc>
                <a:spcPct val="115000"/>
              </a:lnSpc>
              <a:spcBef>
                <a:spcPts val="0"/>
              </a:spcBef>
              <a:spcAft>
                <a:spcPts val="0"/>
              </a:spcAft>
              <a:buNone/>
            </a:pPr>
            <a:r>
              <a:t/>
            </a:r>
            <a:endParaRPr sz="1000"/>
          </a:p>
          <a:p>
            <a:pPr indent="-292100" lvl="0" marL="457200" rtl="0" algn="l">
              <a:lnSpc>
                <a:spcPct val="115000"/>
              </a:lnSpc>
              <a:spcBef>
                <a:spcPts val="0"/>
              </a:spcBef>
              <a:spcAft>
                <a:spcPts val="0"/>
              </a:spcAft>
              <a:buSzPts val="1000"/>
              <a:buChar char="●"/>
            </a:pPr>
            <a:r>
              <a:rPr lang="en" sz="1000"/>
              <a:t>Community Research Fellow with the Davidson College Center for Civic Engagement  </a:t>
            </a:r>
            <a:endParaRPr sz="1000"/>
          </a:p>
          <a:p>
            <a:pPr indent="0" lvl="0" marL="0" rtl="0" algn="l">
              <a:spcBef>
                <a:spcPts val="0"/>
              </a:spcBef>
              <a:spcAft>
                <a:spcPts val="0"/>
              </a:spcAft>
              <a:buNone/>
            </a:pPr>
            <a:r>
              <a:t/>
            </a:r>
            <a:endParaRPr/>
          </a:p>
        </p:txBody>
      </p:sp>
      <p:pic>
        <p:nvPicPr>
          <p:cNvPr id="589" name="Google Shape;589;p63"/>
          <p:cNvPicPr preferRelativeResize="0"/>
          <p:nvPr>
            <p:ph idx="5" type="pic"/>
          </p:nvPr>
        </p:nvPicPr>
        <p:blipFill rotWithShape="1">
          <a:blip r:embed="rId4">
            <a:alphaModFix/>
          </a:blip>
          <a:srcRect b="-38698" l="-700" r="699" t="-56157"/>
          <a:stretch/>
        </p:blipFill>
        <p:spPr>
          <a:xfrm>
            <a:off x="3542638" y="3460475"/>
            <a:ext cx="2030126" cy="1189799"/>
          </a:xfrm>
          <a:prstGeom prst="rect">
            <a:avLst/>
          </a:prstGeom>
        </p:spPr>
      </p:pic>
      <p:sp>
        <p:nvSpPr>
          <p:cNvPr id="590" name="Google Shape;590;p63"/>
          <p:cNvSpPr txBox="1"/>
          <p:nvPr>
            <p:ph idx="6" type="subTitle"/>
          </p:nvPr>
        </p:nvSpPr>
        <p:spPr>
          <a:xfrm>
            <a:off x="3430200" y="543599"/>
            <a:ext cx="2283600" cy="16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Work Experience</a:t>
            </a:r>
            <a:endParaRPr/>
          </a:p>
        </p:txBody>
      </p:sp>
      <p:sp>
        <p:nvSpPr>
          <p:cNvPr id="591" name="Google Shape;591;p63"/>
          <p:cNvSpPr txBox="1"/>
          <p:nvPr>
            <p:ph idx="7" type="body"/>
          </p:nvPr>
        </p:nvSpPr>
        <p:spPr>
          <a:xfrm>
            <a:off x="6378500" y="1663200"/>
            <a:ext cx="2277000" cy="2513700"/>
          </a:xfrm>
          <a:prstGeom prst="rect">
            <a:avLst/>
          </a:prstGeom>
        </p:spPr>
        <p:txBody>
          <a:bodyPr anchorCtr="0" anchor="b" bIns="0" lIns="0" spcFirstLastPara="1" rIns="0" wrap="square" tIns="0">
            <a:noAutofit/>
          </a:bodyPr>
          <a:lstStyle/>
          <a:p>
            <a:pPr indent="-298450" lvl="0" marL="457200" rtl="0" algn="l">
              <a:lnSpc>
                <a:spcPct val="150000"/>
              </a:lnSpc>
              <a:spcBef>
                <a:spcPts val="0"/>
              </a:spcBef>
              <a:spcAft>
                <a:spcPts val="0"/>
              </a:spcAft>
              <a:buSzPts val="1100"/>
              <a:buChar char="●"/>
            </a:pPr>
            <a:r>
              <a:rPr lang="en" sz="1100"/>
              <a:t>Bridge the Gap Between Society and AI Technologies</a:t>
            </a:r>
            <a:endParaRPr sz="1100"/>
          </a:p>
          <a:p>
            <a:pPr indent="-298450" lvl="0" marL="457200" rtl="0" algn="l">
              <a:lnSpc>
                <a:spcPct val="150000"/>
              </a:lnSpc>
              <a:spcBef>
                <a:spcPts val="0"/>
              </a:spcBef>
              <a:spcAft>
                <a:spcPts val="0"/>
              </a:spcAft>
              <a:buSzPts val="1100"/>
              <a:buChar char="●"/>
            </a:pPr>
            <a:r>
              <a:rPr lang="en" sz="1100"/>
              <a:t>Apply Data Science to Real-World Challenges</a:t>
            </a:r>
            <a:endParaRPr sz="1100"/>
          </a:p>
          <a:p>
            <a:pPr indent="-298450" lvl="0" marL="457200" rtl="0" algn="l">
              <a:lnSpc>
                <a:spcPct val="150000"/>
              </a:lnSpc>
              <a:spcBef>
                <a:spcPts val="0"/>
              </a:spcBef>
              <a:spcAft>
                <a:spcPts val="0"/>
              </a:spcAft>
              <a:buSzPts val="1100"/>
              <a:buChar char="●"/>
            </a:pPr>
            <a:r>
              <a:rPr lang="en" sz="1100"/>
              <a:t>Present research findings in a clear and accessible way to diverse audiences</a:t>
            </a:r>
            <a:endParaRPr sz="1100"/>
          </a:p>
          <a:p>
            <a:pPr indent="-298450" lvl="0" marL="457200" rtl="0" algn="l">
              <a:lnSpc>
                <a:spcPct val="150000"/>
              </a:lnSpc>
              <a:spcBef>
                <a:spcPts val="0"/>
              </a:spcBef>
              <a:spcAft>
                <a:spcPts val="0"/>
              </a:spcAft>
              <a:buSzPts val="1100"/>
              <a:buChar char="●"/>
            </a:pPr>
            <a:r>
              <a:rPr lang="en" sz="1100"/>
              <a:t>Promote Ethical AI Practices.</a:t>
            </a:r>
            <a:endParaRPr sz="1100"/>
          </a:p>
        </p:txBody>
      </p:sp>
      <p:sp>
        <p:nvSpPr>
          <p:cNvPr id="592" name="Google Shape;592;p63"/>
          <p:cNvSpPr txBox="1"/>
          <p:nvPr>
            <p:ph idx="9" type="subTitle"/>
          </p:nvPr>
        </p:nvSpPr>
        <p:spPr>
          <a:xfrm>
            <a:off x="6498175" y="1438338"/>
            <a:ext cx="2030100" cy="16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200"/>
              <a:t>Personal Goals</a:t>
            </a:r>
            <a:endParaRPr sz="1200"/>
          </a:p>
        </p:txBody>
      </p:sp>
      <p:sp>
        <p:nvSpPr>
          <p:cNvPr id="593" name="Google Shape;593;p63"/>
          <p:cNvSpPr txBox="1"/>
          <p:nvPr>
            <p:ph idx="16" type="body"/>
          </p:nvPr>
        </p:nvSpPr>
        <p:spPr>
          <a:xfrm>
            <a:off x="281975" y="3649463"/>
            <a:ext cx="2594700" cy="811800"/>
          </a:xfrm>
          <a:prstGeom prst="rect">
            <a:avLst/>
          </a:prstGeom>
        </p:spPr>
        <p:txBody>
          <a:bodyPr anchorCtr="0" anchor="t" bIns="0" lIns="0" spcFirstLastPara="1" rIns="0" wrap="square" tIns="0">
            <a:noAutofit/>
          </a:bodyPr>
          <a:lstStyle/>
          <a:p>
            <a:pPr indent="-292100" lvl="0" marL="457200" rtl="0" algn="l">
              <a:spcBef>
                <a:spcPts val="0"/>
              </a:spcBef>
              <a:spcAft>
                <a:spcPts val="0"/>
              </a:spcAft>
              <a:buSzPts val="1000"/>
              <a:buChar char="●"/>
            </a:pPr>
            <a:r>
              <a:rPr b="1" lang="en" sz="1000"/>
              <a:t>B.S. Computer Science from Davidson College</a:t>
            </a:r>
            <a:r>
              <a:rPr lang="en" sz="1000"/>
              <a:t> </a:t>
            </a:r>
            <a:r>
              <a:rPr lang="en" sz="1000"/>
              <a:t>(2019- 2023)</a:t>
            </a:r>
            <a:endParaRPr sz="1000"/>
          </a:p>
          <a:p>
            <a:pPr indent="0" lvl="0" marL="457200" rtl="0" algn="l">
              <a:spcBef>
                <a:spcPts val="0"/>
              </a:spcBef>
              <a:spcAft>
                <a:spcPts val="0"/>
              </a:spcAft>
              <a:buNone/>
            </a:pPr>
            <a:r>
              <a:t/>
            </a:r>
            <a:endParaRPr sz="1000"/>
          </a:p>
          <a:p>
            <a:pPr indent="-292100" lvl="0" marL="457200" rtl="0" algn="l">
              <a:spcBef>
                <a:spcPts val="0"/>
              </a:spcBef>
              <a:spcAft>
                <a:spcPts val="0"/>
              </a:spcAft>
              <a:buSzPts val="1000"/>
              <a:buChar char="●"/>
            </a:pPr>
            <a:r>
              <a:rPr b="1" lang="en" sz="1000"/>
              <a:t>M.S. </a:t>
            </a:r>
            <a:r>
              <a:rPr b="1" lang="en" sz="1000"/>
              <a:t>Applied</a:t>
            </a:r>
            <a:r>
              <a:rPr b="1" lang="en" sz="1000"/>
              <a:t> Data Science from Syracuse University </a:t>
            </a:r>
            <a:r>
              <a:rPr lang="en" sz="1000"/>
              <a:t>(2023- 2024)</a:t>
            </a:r>
            <a:endParaRPr sz="1000"/>
          </a:p>
        </p:txBody>
      </p:sp>
      <p:pic>
        <p:nvPicPr>
          <p:cNvPr id="594" name="Google Shape;594;p63"/>
          <p:cNvPicPr preferRelativeResize="0"/>
          <p:nvPr/>
        </p:nvPicPr>
        <p:blipFill rotWithShape="1">
          <a:blip r:embed="rId5">
            <a:alphaModFix/>
          </a:blip>
          <a:srcRect b="22477" l="6293" r="6293" t="21662"/>
          <a:stretch/>
        </p:blipFill>
        <p:spPr>
          <a:xfrm>
            <a:off x="6518063" y="432575"/>
            <a:ext cx="1990325" cy="848401"/>
          </a:xfrm>
          <a:prstGeom prst="rect">
            <a:avLst/>
          </a:prstGeom>
          <a:noFill/>
          <a:ln>
            <a:noFill/>
          </a:ln>
        </p:spPr>
      </p:pic>
      <p:sp>
        <p:nvSpPr>
          <p:cNvPr id="595" name="Google Shape;595;p63"/>
          <p:cNvSpPr txBox="1"/>
          <p:nvPr>
            <p:ph idx="13" type="body"/>
          </p:nvPr>
        </p:nvSpPr>
        <p:spPr>
          <a:xfrm>
            <a:off x="1655064" y="4911250"/>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Bryce Anthony</a:t>
            </a:r>
            <a:endParaRPr/>
          </a:p>
        </p:txBody>
      </p:sp>
      <p:sp>
        <p:nvSpPr>
          <p:cNvPr id="596" name="Google Shape;596;p63"/>
          <p:cNvSpPr txBox="1"/>
          <p:nvPr>
            <p:ph idx="14" type="body"/>
          </p:nvPr>
        </p:nvSpPr>
        <p:spPr>
          <a:xfrm>
            <a:off x="4480560" y="4911225"/>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Applied Data Science Portfolio Overview</a:t>
            </a:r>
            <a:endParaRPr/>
          </a:p>
        </p:txBody>
      </p:sp>
      <p:sp>
        <p:nvSpPr>
          <p:cNvPr id="597" name="Google Shape;597;p63"/>
          <p:cNvSpPr txBox="1"/>
          <p:nvPr>
            <p:ph idx="15" type="body"/>
          </p:nvPr>
        </p:nvSpPr>
        <p:spPr>
          <a:xfrm>
            <a:off x="6858000" y="4911225"/>
            <a:ext cx="2030100" cy="1188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December 2024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4"/>
          <p:cNvSpPr txBox="1"/>
          <p:nvPr>
            <p:ph idx="2" type="title"/>
          </p:nvPr>
        </p:nvSpPr>
        <p:spPr>
          <a:xfrm>
            <a:off x="783675" y="1937719"/>
            <a:ext cx="7837500" cy="99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LEARNING OBJECTIVES</a:t>
            </a:r>
            <a:endParaRPr/>
          </a:p>
        </p:txBody>
      </p:sp>
      <p:sp>
        <p:nvSpPr>
          <p:cNvPr id="603" name="Google Shape;603;p64"/>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604" name="Google Shape;604;p64"/>
          <p:cNvSpPr txBox="1"/>
          <p:nvPr>
            <p:ph type="title"/>
          </p:nvPr>
        </p:nvSpPr>
        <p:spPr>
          <a:xfrm>
            <a:off x="783675" y="193215"/>
            <a:ext cx="7837500" cy="180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rgbClr val="FD7F45"/>
                </a:solidFill>
              </a:rPr>
              <a:t>02</a:t>
            </a:r>
            <a:endParaRPr>
              <a:solidFill>
                <a:srgbClr val="FD7F45"/>
              </a:solidFill>
            </a:endParaRPr>
          </a:p>
        </p:txBody>
      </p:sp>
      <p:sp>
        <p:nvSpPr>
          <p:cNvPr id="605" name="Google Shape;605;p64"/>
          <p:cNvSpPr txBox="1"/>
          <p:nvPr>
            <p:ph idx="1" type="body"/>
          </p:nvPr>
        </p:nvSpPr>
        <p:spPr>
          <a:xfrm>
            <a:off x="1655064" y="4911250"/>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Bryce Anthony</a:t>
            </a:r>
            <a:endParaRPr/>
          </a:p>
        </p:txBody>
      </p:sp>
      <p:sp>
        <p:nvSpPr>
          <p:cNvPr id="606" name="Google Shape;606;p64"/>
          <p:cNvSpPr txBox="1"/>
          <p:nvPr>
            <p:ph idx="3" type="body"/>
          </p:nvPr>
        </p:nvSpPr>
        <p:spPr>
          <a:xfrm>
            <a:off x="4480560" y="4911225"/>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Applied Data Science Portfolio Overview</a:t>
            </a:r>
            <a:endParaRPr/>
          </a:p>
        </p:txBody>
      </p:sp>
      <p:sp>
        <p:nvSpPr>
          <p:cNvPr id="607" name="Google Shape;607;p64"/>
          <p:cNvSpPr txBox="1"/>
          <p:nvPr>
            <p:ph idx="4" type="body"/>
          </p:nvPr>
        </p:nvSpPr>
        <p:spPr>
          <a:xfrm>
            <a:off x="6858000" y="4911225"/>
            <a:ext cx="2030100" cy="1188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December 2024</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5"/>
          <p:cNvSpPr/>
          <p:nvPr/>
        </p:nvSpPr>
        <p:spPr>
          <a:xfrm rot="5400000">
            <a:off x="3894200" y="-464700"/>
            <a:ext cx="1440600" cy="2845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3" name="Google Shape;613;p65"/>
          <p:cNvSpPr/>
          <p:nvPr/>
        </p:nvSpPr>
        <p:spPr>
          <a:xfrm rot="5400000">
            <a:off x="3892550" y="961226"/>
            <a:ext cx="1443900" cy="2845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4" name="Google Shape;614;p65"/>
          <p:cNvSpPr/>
          <p:nvPr/>
        </p:nvSpPr>
        <p:spPr>
          <a:xfrm rot="5400000">
            <a:off x="3900800" y="2376953"/>
            <a:ext cx="1427400" cy="2845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5" name="Google Shape;615;p65"/>
          <p:cNvSpPr/>
          <p:nvPr/>
        </p:nvSpPr>
        <p:spPr>
          <a:xfrm rot="5400000">
            <a:off x="6739725" y="-461903"/>
            <a:ext cx="1440600" cy="2845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6" name="Google Shape;616;p65"/>
          <p:cNvSpPr/>
          <p:nvPr/>
        </p:nvSpPr>
        <p:spPr>
          <a:xfrm rot="5400000">
            <a:off x="6738075" y="964023"/>
            <a:ext cx="1443900" cy="2845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7" name="Google Shape;617;p65"/>
          <p:cNvSpPr/>
          <p:nvPr/>
        </p:nvSpPr>
        <p:spPr>
          <a:xfrm rot="5400000">
            <a:off x="6746325" y="2379750"/>
            <a:ext cx="1427400" cy="2845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8" name="Google Shape;618;p65"/>
          <p:cNvSpPr txBox="1"/>
          <p:nvPr>
            <p:ph type="title"/>
          </p:nvPr>
        </p:nvSpPr>
        <p:spPr>
          <a:xfrm>
            <a:off x="438912" y="612648"/>
            <a:ext cx="2277300" cy="977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Learning Objectives</a:t>
            </a:r>
            <a:endParaRPr/>
          </a:p>
        </p:txBody>
      </p:sp>
      <p:sp>
        <p:nvSpPr>
          <p:cNvPr id="619" name="Google Shape;619;p65"/>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620" name="Google Shape;620;p65"/>
          <p:cNvSpPr txBox="1"/>
          <p:nvPr>
            <p:ph idx="9" type="body"/>
          </p:nvPr>
        </p:nvSpPr>
        <p:spPr>
          <a:xfrm>
            <a:off x="3280400" y="314482"/>
            <a:ext cx="2685000" cy="1248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400">
                <a:solidFill>
                  <a:schemeClr val="dk1"/>
                </a:solidFill>
                <a:latin typeface="Work Sans"/>
                <a:ea typeface="Work Sans"/>
                <a:cs typeface="Work Sans"/>
                <a:sym typeface="Work Sans"/>
              </a:rPr>
              <a:t>Collect, store, and access data by identifying and leveraging applicable technologies </a:t>
            </a:r>
            <a:endParaRPr sz="1400">
              <a:solidFill>
                <a:schemeClr val="dk1"/>
              </a:solidFill>
              <a:latin typeface="Work Sans"/>
              <a:ea typeface="Work Sans"/>
              <a:cs typeface="Work Sans"/>
              <a:sym typeface="Work Sans"/>
            </a:endParaRPr>
          </a:p>
        </p:txBody>
      </p:sp>
      <p:sp>
        <p:nvSpPr>
          <p:cNvPr id="621" name="Google Shape;621;p65"/>
          <p:cNvSpPr txBox="1"/>
          <p:nvPr>
            <p:ph idx="13" type="body"/>
          </p:nvPr>
        </p:nvSpPr>
        <p:spPr>
          <a:xfrm>
            <a:off x="6130775" y="314481"/>
            <a:ext cx="2685000" cy="1248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t/>
            </a:r>
            <a:endParaRPr sz="1400">
              <a:latin typeface="Work Sans"/>
              <a:ea typeface="Work Sans"/>
              <a:cs typeface="Work Sans"/>
              <a:sym typeface="Work Sans"/>
            </a:endParaRPr>
          </a:p>
          <a:p>
            <a:pPr indent="0" lvl="0" marL="0" marR="0" rtl="0" algn="ctr">
              <a:lnSpc>
                <a:spcPct val="100000"/>
              </a:lnSpc>
              <a:spcBef>
                <a:spcPts val="0"/>
              </a:spcBef>
              <a:spcAft>
                <a:spcPts val="0"/>
              </a:spcAft>
              <a:buNone/>
            </a:pPr>
            <a:r>
              <a:rPr lang="en" sz="1400">
                <a:latin typeface="Work Sans"/>
                <a:ea typeface="Work Sans"/>
                <a:cs typeface="Work Sans"/>
                <a:sym typeface="Work Sans"/>
              </a:rPr>
              <a:t>Create actionable insight across a range of contexts (e.g. societal, business, political), using data and the full data science life cycle</a:t>
            </a:r>
            <a:endParaRPr sz="1400">
              <a:latin typeface="Work Sans"/>
              <a:ea typeface="Work Sans"/>
              <a:cs typeface="Work Sans"/>
              <a:sym typeface="Work Sans"/>
            </a:endParaRPr>
          </a:p>
        </p:txBody>
      </p:sp>
      <p:sp>
        <p:nvSpPr>
          <p:cNvPr id="622" name="Google Shape;622;p65"/>
          <p:cNvSpPr txBox="1"/>
          <p:nvPr>
            <p:ph idx="13" type="body"/>
          </p:nvPr>
        </p:nvSpPr>
        <p:spPr>
          <a:xfrm>
            <a:off x="6117525" y="1760981"/>
            <a:ext cx="2685000" cy="1248000"/>
          </a:xfrm>
          <a:prstGeom prst="rect">
            <a:avLst/>
          </a:prstGeom>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400">
                <a:solidFill>
                  <a:schemeClr val="dk1"/>
                </a:solidFill>
                <a:latin typeface="Work Sans"/>
                <a:ea typeface="Work Sans"/>
                <a:cs typeface="Work Sans"/>
                <a:sym typeface="Work Sans"/>
              </a:rPr>
              <a:t>Use programming languages such as R and Python to support the generation of actionable insight</a:t>
            </a:r>
            <a:endParaRPr sz="1400">
              <a:solidFill>
                <a:schemeClr val="dk1"/>
              </a:solidFill>
              <a:latin typeface="Work Sans"/>
              <a:ea typeface="Work Sans"/>
              <a:cs typeface="Work Sans"/>
              <a:sym typeface="Work Sans"/>
            </a:endParaRPr>
          </a:p>
        </p:txBody>
      </p:sp>
      <p:sp>
        <p:nvSpPr>
          <p:cNvPr id="623" name="Google Shape;623;p65"/>
          <p:cNvSpPr txBox="1"/>
          <p:nvPr>
            <p:ph idx="13" type="body"/>
          </p:nvPr>
        </p:nvSpPr>
        <p:spPr>
          <a:xfrm>
            <a:off x="3272000" y="1758181"/>
            <a:ext cx="2685000" cy="1248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400">
                <a:latin typeface="Work Sans"/>
                <a:ea typeface="Work Sans"/>
                <a:cs typeface="Work Sans"/>
                <a:sym typeface="Work Sans"/>
              </a:rPr>
              <a:t>A</a:t>
            </a:r>
            <a:r>
              <a:rPr lang="en" sz="1400">
                <a:latin typeface="Work Sans"/>
                <a:ea typeface="Work Sans"/>
                <a:cs typeface="Work Sans"/>
                <a:sym typeface="Work Sans"/>
              </a:rPr>
              <a:t>pply visualization and predictive models to help generate actionable insight</a:t>
            </a:r>
            <a:endParaRPr sz="1400">
              <a:latin typeface="Work Sans"/>
              <a:ea typeface="Work Sans"/>
              <a:cs typeface="Work Sans"/>
              <a:sym typeface="Work Sans"/>
            </a:endParaRPr>
          </a:p>
        </p:txBody>
      </p:sp>
      <p:sp>
        <p:nvSpPr>
          <p:cNvPr id="624" name="Google Shape;624;p65"/>
          <p:cNvSpPr txBox="1"/>
          <p:nvPr>
            <p:ph idx="13" type="body"/>
          </p:nvPr>
        </p:nvSpPr>
        <p:spPr>
          <a:xfrm>
            <a:off x="3272000" y="3175706"/>
            <a:ext cx="2685000" cy="1248000"/>
          </a:xfrm>
          <a:prstGeom prst="rect">
            <a:avLst/>
          </a:prstGeom>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400">
                <a:solidFill>
                  <a:schemeClr val="dk1"/>
                </a:solidFill>
                <a:latin typeface="Work Sans"/>
                <a:ea typeface="Work Sans"/>
                <a:cs typeface="Work Sans"/>
                <a:sym typeface="Work Sans"/>
              </a:rPr>
              <a:t>Communicate insights gained via visualization and analytics to a broad range of audiences (including project sponsors and technical team leads)</a:t>
            </a:r>
            <a:endParaRPr sz="1400">
              <a:solidFill>
                <a:schemeClr val="dk1"/>
              </a:solidFill>
              <a:latin typeface="Work Sans"/>
              <a:ea typeface="Work Sans"/>
              <a:cs typeface="Work Sans"/>
              <a:sym typeface="Work Sans"/>
            </a:endParaRPr>
          </a:p>
        </p:txBody>
      </p:sp>
      <p:sp>
        <p:nvSpPr>
          <p:cNvPr id="625" name="Google Shape;625;p65"/>
          <p:cNvSpPr txBox="1"/>
          <p:nvPr>
            <p:ph idx="13" type="body"/>
          </p:nvPr>
        </p:nvSpPr>
        <p:spPr>
          <a:xfrm>
            <a:off x="6117525" y="3175706"/>
            <a:ext cx="2685000" cy="1248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400">
                <a:latin typeface="Work Sans"/>
                <a:ea typeface="Work Sans"/>
                <a:cs typeface="Work Sans"/>
                <a:sym typeface="Work Sans"/>
              </a:rPr>
              <a:t>Apply ethics in the development, use and evaluation of data and predictive models (e.g., fairness, bias, transparency, privacy)</a:t>
            </a:r>
            <a:endParaRPr sz="1400">
              <a:latin typeface="Work Sans"/>
              <a:ea typeface="Work Sans"/>
              <a:cs typeface="Work Sans"/>
              <a:sym typeface="Work Sans"/>
            </a:endParaRPr>
          </a:p>
        </p:txBody>
      </p:sp>
      <p:sp>
        <p:nvSpPr>
          <p:cNvPr id="626" name="Google Shape;626;p65"/>
          <p:cNvSpPr txBox="1"/>
          <p:nvPr>
            <p:ph idx="14" type="body"/>
          </p:nvPr>
        </p:nvSpPr>
        <p:spPr>
          <a:xfrm>
            <a:off x="1655064" y="4911250"/>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Bryce Anthony</a:t>
            </a:r>
            <a:endParaRPr/>
          </a:p>
        </p:txBody>
      </p:sp>
      <p:sp>
        <p:nvSpPr>
          <p:cNvPr id="627" name="Google Shape;627;p65"/>
          <p:cNvSpPr txBox="1"/>
          <p:nvPr>
            <p:ph idx="15" type="body"/>
          </p:nvPr>
        </p:nvSpPr>
        <p:spPr>
          <a:xfrm>
            <a:off x="4480560" y="4911225"/>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Applied Data Science Portfolio Overview</a:t>
            </a:r>
            <a:endParaRPr/>
          </a:p>
        </p:txBody>
      </p:sp>
      <p:sp>
        <p:nvSpPr>
          <p:cNvPr id="628" name="Google Shape;628;p65"/>
          <p:cNvSpPr txBox="1"/>
          <p:nvPr>
            <p:ph idx="16" type="body"/>
          </p:nvPr>
        </p:nvSpPr>
        <p:spPr>
          <a:xfrm>
            <a:off x="6858000" y="4911225"/>
            <a:ext cx="2030100" cy="1188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December 2024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6"/>
          <p:cNvSpPr txBox="1"/>
          <p:nvPr>
            <p:ph idx="2" type="title"/>
          </p:nvPr>
        </p:nvSpPr>
        <p:spPr>
          <a:xfrm>
            <a:off x="783675" y="1937719"/>
            <a:ext cx="7837500" cy="99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PROJECTS</a:t>
            </a:r>
            <a:endParaRPr/>
          </a:p>
        </p:txBody>
      </p:sp>
      <p:sp>
        <p:nvSpPr>
          <p:cNvPr id="634" name="Google Shape;634;p66"/>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635" name="Google Shape;635;p66"/>
          <p:cNvSpPr txBox="1"/>
          <p:nvPr>
            <p:ph type="title"/>
          </p:nvPr>
        </p:nvSpPr>
        <p:spPr>
          <a:xfrm>
            <a:off x="783675" y="193215"/>
            <a:ext cx="7837500" cy="180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rgbClr val="FD7F45"/>
                </a:solidFill>
              </a:rPr>
              <a:t>03</a:t>
            </a:r>
            <a:endParaRPr>
              <a:solidFill>
                <a:srgbClr val="FD7F45"/>
              </a:solidFill>
            </a:endParaRPr>
          </a:p>
        </p:txBody>
      </p:sp>
      <p:sp>
        <p:nvSpPr>
          <p:cNvPr id="636" name="Google Shape;636;p66"/>
          <p:cNvSpPr txBox="1"/>
          <p:nvPr>
            <p:ph idx="1" type="body"/>
          </p:nvPr>
        </p:nvSpPr>
        <p:spPr>
          <a:xfrm>
            <a:off x="1655064" y="4911250"/>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Bryce Anthony</a:t>
            </a:r>
            <a:endParaRPr/>
          </a:p>
        </p:txBody>
      </p:sp>
      <p:sp>
        <p:nvSpPr>
          <p:cNvPr id="637" name="Google Shape;637;p66"/>
          <p:cNvSpPr txBox="1"/>
          <p:nvPr>
            <p:ph idx="3" type="body"/>
          </p:nvPr>
        </p:nvSpPr>
        <p:spPr>
          <a:xfrm>
            <a:off x="4480560" y="4911225"/>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Applied Data Science Portfolio Overview</a:t>
            </a:r>
            <a:endParaRPr/>
          </a:p>
        </p:txBody>
      </p:sp>
      <p:sp>
        <p:nvSpPr>
          <p:cNvPr id="638" name="Google Shape;638;p66"/>
          <p:cNvSpPr txBox="1"/>
          <p:nvPr>
            <p:ph idx="4" type="body"/>
          </p:nvPr>
        </p:nvSpPr>
        <p:spPr>
          <a:xfrm>
            <a:off x="6858000" y="4911225"/>
            <a:ext cx="2030100" cy="1188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December 2024</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7"/>
          <p:cNvSpPr txBox="1"/>
          <p:nvPr>
            <p:ph type="title"/>
          </p:nvPr>
        </p:nvSpPr>
        <p:spPr>
          <a:xfrm>
            <a:off x="438899" y="612650"/>
            <a:ext cx="2433600" cy="977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Deploying AI Solutions </a:t>
            </a:r>
            <a:endParaRPr/>
          </a:p>
          <a:p>
            <a:pPr indent="0" lvl="0" marL="0" rtl="0" algn="l">
              <a:spcBef>
                <a:spcPts val="0"/>
              </a:spcBef>
              <a:spcAft>
                <a:spcPts val="0"/>
              </a:spcAft>
              <a:buNone/>
            </a:pPr>
            <a:r>
              <a:t/>
            </a:r>
            <a:endParaRPr sz="600"/>
          </a:p>
          <a:p>
            <a:pPr indent="0" lvl="0" marL="0" rtl="0" algn="l">
              <a:lnSpc>
                <a:spcPct val="100000"/>
              </a:lnSpc>
              <a:spcBef>
                <a:spcPts val="0"/>
              </a:spcBef>
              <a:spcAft>
                <a:spcPts val="0"/>
              </a:spcAft>
              <a:buNone/>
            </a:pPr>
            <a:r>
              <a:rPr lang="en" sz="1900"/>
              <a:t>Cloud Management (IST 615)</a:t>
            </a:r>
            <a:endParaRPr sz="1900"/>
          </a:p>
        </p:txBody>
      </p:sp>
      <p:sp>
        <p:nvSpPr>
          <p:cNvPr id="644" name="Google Shape;644;p67"/>
          <p:cNvSpPr txBox="1"/>
          <p:nvPr>
            <p:ph idx="12" type="sldNum"/>
          </p:nvPr>
        </p:nvSpPr>
        <p:spPr>
          <a:xfrm>
            <a:off x="226300" y="4886025"/>
            <a:ext cx="456600" cy="169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645" name="Google Shape;645;p67"/>
          <p:cNvSpPr txBox="1"/>
          <p:nvPr>
            <p:ph idx="1" type="subTitle"/>
          </p:nvPr>
        </p:nvSpPr>
        <p:spPr>
          <a:xfrm>
            <a:off x="449575" y="432575"/>
            <a:ext cx="2277000" cy="16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rgbClr val="FD7F45"/>
                </a:solidFill>
              </a:rPr>
              <a:t>Projects</a:t>
            </a:r>
            <a:r>
              <a:rPr lang="en"/>
              <a:t> </a:t>
            </a:r>
            <a:endParaRPr/>
          </a:p>
        </p:txBody>
      </p:sp>
      <p:sp>
        <p:nvSpPr>
          <p:cNvPr id="646" name="Google Shape;646;p67"/>
          <p:cNvSpPr txBox="1"/>
          <p:nvPr>
            <p:ph idx="5" type="body"/>
          </p:nvPr>
        </p:nvSpPr>
        <p:spPr>
          <a:xfrm>
            <a:off x="449575" y="3121200"/>
            <a:ext cx="2266500" cy="1180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sz="1100"/>
              <a:t>Objective:</a:t>
            </a:r>
            <a:r>
              <a:rPr lang="en" sz="1100"/>
              <a:t> </a:t>
            </a:r>
            <a:endParaRPr sz="1100"/>
          </a:p>
          <a:p>
            <a:pPr indent="0" lvl="0" marL="0" rtl="0" algn="l">
              <a:spcBef>
                <a:spcPts val="0"/>
              </a:spcBef>
              <a:spcAft>
                <a:spcPts val="0"/>
              </a:spcAft>
              <a:buNone/>
            </a:pPr>
            <a:r>
              <a:rPr lang="en" sz="1100"/>
              <a:t>Deploy artificial intelligence models in cloud environments</a:t>
            </a:r>
            <a:endParaRPr/>
          </a:p>
        </p:txBody>
      </p:sp>
      <p:sp>
        <p:nvSpPr>
          <p:cNvPr id="647" name="Google Shape;647;p67"/>
          <p:cNvSpPr txBox="1"/>
          <p:nvPr/>
        </p:nvSpPr>
        <p:spPr>
          <a:xfrm>
            <a:off x="3201075" y="237275"/>
            <a:ext cx="5687100" cy="4278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648" name="Google Shape;648;p67"/>
          <p:cNvCxnSpPr/>
          <p:nvPr/>
        </p:nvCxnSpPr>
        <p:spPr>
          <a:xfrm flipH="1" rot="10800000">
            <a:off x="447550" y="1583825"/>
            <a:ext cx="2341200" cy="22800"/>
          </a:xfrm>
          <a:prstGeom prst="straightConnector1">
            <a:avLst/>
          </a:prstGeom>
          <a:noFill/>
          <a:ln cap="flat" cmpd="sng" w="9525">
            <a:solidFill>
              <a:schemeClr val="dk2"/>
            </a:solidFill>
            <a:prstDash val="solid"/>
            <a:round/>
            <a:headEnd len="med" w="med" type="none"/>
            <a:tailEnd len="med" w="med" type="none"/>
          </a:ln>
        </p:spPr>
      </p:cxnSp>
      <p:sp>
        <p:nvSpPr>
          <p:cNvPr id="649" name="Google Shape;649;p67"/>
          <p:cNvSpPr txBox="1"/>
          <p:nvPr/>
        </p:nvSpPr>
        <p:spPr>
          <a:xfrm>
            <a:off x="3201075" y="237275"/>
            <a:ext cx="3600000" cy="4278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Work Sans"/>
                <a:ea typeface="Work Sans"/>
                <a:cs typeface="Work Sans"/>
                <a:sym typeface="Work Sans"/>
              </a:rPr>
              <a:t>Three Artificial Intelligence solutions deployed:</a:t>
            </a:r>
            <a:endParaRPr b="1" sz="1100">
              <a:solidFill>
                <a:schemeClr val="dk1"/>
              </a:solidFill>
              <a:latin typeface="Work Sans"/>
              <a:ea typeface="Work Sans"/>
              <a:cs typeface="Work Sans"/>
              <a:sym typeface="Work Sans"/>
            </a:endParaRPr>
          </a:p>
          <a:p>
            <a:pPr indent="-292100" lvl="0" marL="457200" rtl="0" algn="l">
              <a:lnSpc>
                <a:spcPct val="115000"/>
              </a:lnSpc>
              <a:spcBef>
                <a:spcPts val="1200"/>
              </a:spcBef>
              <a:spcAft>
                <a:spcPts val="0"/>
              </a:spcAft>
              <a:buClr>
                <a:schemeClr val="dk1"/>
              </a:buClr>
              <a:buSzPts val="1000"/>
              <a:buChar char="●"/>
            </a:pPr>
            <a:r>
              <a:rPr b="1" lang="en" sz="1000">
                <a:solidFill>
                  <a:schemeClr val="dk1"/>
                </a:solidFill>
                <a:latin typeface="Work Sans"/>
                <a:ea typeface="Work Sans"/>
                <a:cs typeface="Work Sans"/>
                <a:sym typeface="Work Sans"/>
              </a:rPr>
              <a:t>An Exam Score Prediction</a:t>
            </a:r>
            <a:r>
              <a:rPr lang="en" sz="1000">
                <a:solidFill>
                  <a:schemeClr val="dk1"/>
                </a:solidFill>
                <a:latin typeface="Work Sans"/>
                <a:ea typeface="Work Sans"/>
                <a:cs typeface="Work Sans"/>
                <a:sym typeface="Work Sans"/>
              </a:rPr>
              <a:t> </a:t>
            </a:r>
            <a:r>
              <a:rPr b="1" lang="en" sz="1000">
                <a:solidFill>
                  <a:schemeClr val="dk1"/>
                </a:solidFill>
                <a:latin typeface="Work Sans"/>
                <a:ea typeface="Work Sans"/>
                <a:cs typeface="Work Sans"/>
                <a:sym typeface="Work Sans"/>
              </a:rPr>
              <a:t>model-</a:t>
            </a:r>
            <a:r>
              <a:rPr lang="en" sz="1000">
                <a:solidFill>
                  <a:schemeClr val="dk1"/>
                </a:solidFill>
                <a:latin typeface="Work Sans"/>
                <a:ea typeface="Work Sans"/>
                <a:cs typeface="Work Sans"/>
                <a:sym typeface="Work Sans"/>
              </a:rPr>
              <a:t> Built using python and flask, uses demographic information and past exam scores to predict an exam score. </a:t>
            </a:r>
            <a:endParaRPr sz="1000">
              <a:solidFill>
                <a:schemeClr val="dk1"/>
              </a:solidFill>
              <a:latin typeface="Work Sans"/>
              <a:ea typeface="Work Sans"/>
              <a:cs typeface="Work Sans"/>
              <a:sym typeface="Work Sans"/>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latin typeface="Work Sans"/>
                <a:ea typeface="Work Sans"/>
                <a:cs typeface="Work Sans"/>
                <a:sym typeface="Work Sans"/>
              </a:rPr>
              <a:t>NBA Match Prediction model</a:t>
            </a:r>
            <a:r>
              <a:rPr lang="en" sz="1000">
                <a:solidFill>
                  <a:schemeClr val="dk1"/>
                </a:solidFill>
                <a:latin typeface="Work Sans"/>
                <a:ea typeface="Work Sans"/>
                <a:cs typeface="Work Sans"/>
                <a:sym typeface="Work Sans"/>
              </a:rPr>
              <a:t>- Deep learning model using NBA stats to predict both the winner and the point differential between the two teams for regular season NBA games </a:t>
            </a:r>
            <a:endParaRPr sz="1000">
              <a:solidFill>
                <a:schemeClr val="dk1"/>
              </a:solidFill>
              <a:latin typeface="Work Sans"/>
              <a:ea typeface="Work Sans"/>
              <a:cs typeface="Work Sans"/>
              <a:sym typeface="Work Sans"/>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latin typeface="Work Sans"/>
                <a:ea typeface="Work Sans"/>
                <a:cs typeface="Work Sans"/>
                <a:sym typeface="Work Sans"/>
              </a:rPr>
              <a:t>NutriScan AI</a:t>
            </a:r>
            <a:r>
              <a:rPr lang="en" sz="1000">
                <a:solidFill>
                  <a:schemeClr val="dk1"/>
                </a:solidFill>
                <a:latin typeface="Work Sans"/>
                <a:ea typeface="Work Sans"/>
                <a:cs typeface="Work Sans"/>
                <a:sym typeface="Work Sans"/>
              </a:rPr>
              <a:t>- A google gemini pro powered application delivering user prompted nutritional advice</a:t>
            </a:r>
            <a:endParaRPr sz="1000">
              <a:solidFill>
                <a:schemeClr val="dk1"/>
              </a:solidFill>
              <a:latin typeface="Work Sans"/>
              <a:ea typeface="Work Sans"/>
              <a:cs typeface="Work Sans"/>
              <a:sym typeface="Work Sans"/>
            </a:endParaRPr>
          </a:p>
          <a:p>
            <a:pPr indent="0" lvl="0" marL="0" rtl="0" algn="l">
              <a:spcBef>
                <a:spcPts val="1200"/>
              </a:spcBef>
              <a:spcAft>
                <a:spcPts val="0"/>
              </a:spcAft>
              <a:buNone/>
            </a:pPr>
            <a:r>
              <a:rPr b="1" lang="en" sz="1200">
                <a:solidFill>
                  <a:schemeClr val="dk1"/>
                </a:solidFill>
                <a:latin typeface="Work Sans"/>
                <a:ea typeface="Work Sans"/>
                <a:cs typeface="Work Sans"/>
                <a:sym typeface="Work Sans"/>
              </a:rPr>
              <a:t>Demonstrated Learning Outcomes :</a:t>
            </a:r>
            <a:endParaRPr b="1" sz="1200">
              <a:solidFill>
                <a:schemeClr val="dk1"/>
              </a:solidFill>
              <a:latin typeface="Work Sans"/>
              <a:ea typeface="Work Sans"/>
              <a:cs typeface="Work Sans"/>
              <a:sym typeface="Work Sans"/>
            </a:endParaRPr>
          </a:p>
          <a:p>
            <a:pPr indent="-292100" lvl="0" marL="457200" rtl="0" algn="l">
              <a:lnSpc>
                <a:spcPct val="115000"/>
              </a:lnSpc>
              <a:spcBef>
                <a:spcPts val="1200"/>
              </a:spcBef>
              <a:spcAft>
                <a:spcPts val="0"/>
              </a:spcAft>
              <a:buClr>
                <a:schemeClr val="dk1"/>
              </a:buClr>
              <a:buSzPts val="1000"/>
              <a:buFont typeface="Work Sans"/>
              <a:buChar char="●"/>
            </a:pPr>
            <a:r>
              <a:rPr lang="en" sz="1000">
                <a:solidFill>
                  <a:schemeClr val="dk1"/>
                </a:solidFill>
                <a:latin typeface="Work Sans"/>
                <a:ea typeface="Work Sans"/>
                <a:cs typeface="Work Sans"/>
                <a:sym typeface="Work Sans"/>
              </a:rPr>
              <a:t>Using programming languages and visualizations to provide actionable insights </a:t>
            </a:r>
            <a:endParaRPr sz="1000">
              <a:solidFill>
                <a:schemeClr val="dk1"/>
              </a:solidFill>
              <a:latin typeface="Work Sans"/>
              <a:ea typeface="Work Sans"/>
              <a:cs typeface="Work Sans"/>
              <a:sym typeface="Work Sans"/>
            </a:endParaRPr>
          </a:p>
          <a:p>
            <a:pPr indent="-292100" lvl="0" marL="457200" rtl="0" algn="l">
              <a:lnSpc>
                <a:spcPct val="115000"/>
              </a:lnSpc>
              <a:spcBef>
                <a:spcPts val="0"/>
              </a:spcBef>
              <a:spcAft>
                <a:spcPts val="0"/>
              </a:spcAft>
              <a:buClr>
                <a:schemeClr val="dk1"/>
              </a:buClr>
              <a:buSzPts val="1000"/>
              <a:buFont typeface="Work Sans"/>
              <a:buChar char="●"/>
            </a:pPr>
            <a:r>
              <a:rPr lang="en" sz="1000">
                <a:solidFill>
                  <a:schemeClr val="dk1"/>
                </a:solidFill>
                <a:latin typeface="Work Sans"/>
                <a:ea typeface="Work Sans"/>
                <a:cs typeface="Work Sans"/>
                <a:sym typeface="Work Sans"/>
              </a:rPr>
              <a:t>Providing actionable insights across diverse contexts </a:t>
            </a:r>
            <a:endParaRPr sz="1000">
              <a:solidFill>
                <a:schemeClr val="dk1"/>
              </a:solidFill>
              <a:latin typeface="Work Sans"/>
              <a:ea typeface="Work Sans"/>
              <a:cs typeface="Work Sans"/>
              <a:sym typeface="Work Sans"/>
            </a:endParaRPr>
          </a:p>
          <a:p>
            <a:pPr indent="-292100" lvl="0" marL="457200" rtl="0" algn="l">
              <a:lnSpc>
                <a:spcPct val="115000"/>
              </a:lnSpc>
              <a:spcBef>
                <a:spcPts val="0"/>
              </a:spcBef>
              <a:spcAft>
                <a:spcPts val="0"/>
              </a:spcAft>
              <a:buClr>
                <a:schemeClr val="dk1"/>
              </a:buClr>
              <a:buSzPts val="1000"/>
              <a:buFont typeface="Work Sans"/>
              <a:buChar char="●"/>
            </a:pPr>
            <a:r>
              <a:rPr lang="en" sz="1000">
                <a:solidFill>
                  <a:schemeClr val="dk1"/>
                </a:solidFill>
                <a:latin typeface="Work Sans"/>
                <a:ea typeface="Work Sans"/>
                <a:cs typeface="Work Sans"/>
                <a:sym typeface="Work Sans"/>
              </a:rPr>
              <a:t>The consideration of ethics in the data collection and resource usage</a:t>
            </a:r>
            <a:endParaRPr sz="900">
              <a:solidFill>
                <a:schemeClr val="dk1"/>
              </a:solidFill>
              <a:latin typeface="Work Sans"/>
              <a:ea typeface="Work Sans"/>
              <a:cs typeface="Work Sans"/>
              <a:sym typeface="Work Sans"/>
            </a:endParaRPr>
          </a:p>
        </p:txBody>
      </p:sp>
      <p:pic>
        <p:nvPicPr>
          <p:cNvPr id="650" name="Google Shape;650;p67"/>
          <p:cNvPicPr preferRelativeResize="0"/>
          <p:nvPr/>
        </p:nvPicPr>
        <p:blipFill rotWithShape="1">
          <a:blip r:embed="rId3">
            <a:alphaModFix/>
          </a:blip>
          <a:srcRect b="13956" l="0" r="0" t="0"/>
          <a:stretch/>
        </p:blipFill>
        <p:spPr>
          <a:xfrm>
            <a:off x="6801175" y="237625"/>
            <a:ext cx="2085600" cy="1374304"/>
          </a:xfrm>
          <a:prstGeom prst="rect">
            <a:avLst/>
          </a:prstGeom>
          <a:noFill/>
          <a:ln>
            <a:noFill/>
          </a:ln>
        </p:spPr>
      </p:pic>
      <p:pic>
        <p:nvPicPr>
          <p:cNvPr id="651" name="Google Shape;651;p67"/>
          <p:cNvPicPr preferRelativeResize="0"/>
          <p:nvPr/>
        </p:nvPicPr>
        <p:blipFill rotWithShape="1">
          <a:blip r:embed="rId4">
            <a:alphaModFix/>
          </a:blip>
          <a:srcRect b="39474" l="0" r="0" t="0"/>
          <a:stretch/>
        </p:blipFill>
        <p:spPr>
          <a:xfrm>
            <a:off x="6801175" y="1653488"/>
            <a:ext cx="2085600" cy="1525376"/>
          </a:xfrm>
          <a:prstGeom prst="rect">
            <a:avLst/>
          </a:prstGeom>
          <a:noFill/>
          <a:ln>
            <a:noFill/>
          </a:ln>
        </p:spPr>
      </p:pic>
      <p:pic>
        <p:nvPicPr>
          <p:cNvPr id="652" name="Google Shape;652;p67"/>
          <p:cNvPicPr preferRelativeResize="0"/>
          <p:nvPr/>
        </p:nvPicPr>
        <p:blipFill>
          <a:blip r:embed="rId5">
            <a:alphaModFix/>
          </a:blip>
          <a:stretch>
            <a:fillRect/>
          </a:stretch>
        </p:blipFill>
        <p:spPr>
          <a:xfrm>
            <a:off x="6801185" y="3220443"/>
            <a:ext cx="2085598" cy="1295769"/>
          </a:xfrm>
          <a:prstGeom prst="rect">
            <a:avLst/>
          </a:prstGeom>
          <a:noFill/>
          <a:ln>
            <a:noFill/>
          </a:ln>
        </p:spPr>
      </p:pic>
      <p:sp>
        <p:nvSpPr>
          <p:cNvPr id="653" name="Google Shape;653;p67"/>
          <p:cNvSpPr txBox="1"/>
          <p:nvPr>
            <p:ph idx="2" type="body"/>
          </p:nvPr>
        </p:nvSpPr>
        <p:spPr>
          <a:xfrm>
            <a:off x="1655064" y="4911250"/>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Bryce Anthony</a:t>
            </a:r>
            <a:endParaRPr/>
          </a:p>
        </p:txBody>
      </p:sp>
      <p:sp>
        <p:nvSpPr>
          <p:cNvPr id="654" name="Google Shape;654;p67"/>
          <p:cNvSpPr txBox="1"/>
          <p:nvPr>
            <p:ph idx="3" type="body"/>
          </p:nvPr>
        </p:nvSpPr>
        <p:spPr>
          <a:xfrm>
            <a:off x="4480560" y="4911225"/>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Applied Data Science Portfolio Overview</a:t>
            </a:r>
            <a:endParaRPr/>
          </a:p>
        </p:txBody>
      </p:sp>
      <p:sp>
        <p:nvSpPr>
          <p:cNvPr id="655" name="Google Shape;655;p67"/>
          <p:cNvSpPr txBox="1"/>
          <p:nvPr>
            <p:ph idx="4" type="body"/>
          </p:nvPr>
        </p:nvSpPr>
        <p:spPr>
          <a:xfrm>
            <a:off x="6858000" y="4911225"/>
            <a:ext cx="2030100" cy="1188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December 2024</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68"/>
          <p:cNvSpPr txBox="1"/>
          <p:nvPr>
            <p:ph type="title"/>
          </p:nvPr>
        </p:nvSpPr>
        <p:spPr>
          <a:xfrm>
            <a:off x="438899" y="612650"/>
            <a:ext cx="2433600" cy="977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Farm 2 Fork  </a:t>
            </a:r>
            <a:endParaRPr/>
          </a:p>
          <a:p>
            <a:pPr indent="0" lvl="0" marL="0" rtl="0" algn="l">
              <a:spcBef>
                <a:spcPts val="0"/>
              </a:spcBef>
              <a:spcAft>
                <a:spcPts val="0"/>
              </a:spcAft>
              <a:buNone/>
            </a:pPr>
            <a:r>
              <a:t/>
            </a:r>
            <a:endParaRPr sz="600"/>
          </a:p>
          <a:p>
            <a:pPr indent="0" lvl="0" marL="0" rtl="0" algn="l">
              <a:lnSpc>
                <a:spcPct val="100000"/>
              </a:lnSpc>
              <a:spcBef>
                <a:spcPts val="0"/>
              </a:spcBef>
              <a:spcAft>
                <a:spcPts val="0"/>
              </a:spcAft>
              <a:buNone/>
            </a:pPr>
            <a:r>
              <a:rPr lang="en" sz="1900"/>
              <a:t>Data Administration Concepts and Database Management </a:t>
            </a:r>
            <a:endParaRPr sz="1900"/>
          </a:p>
          <a:p>
            <a:pPr indent="0" lvl="0" marL="0" rtl="0" algn="l">
              <a:lnSpc>
                <a:spcPct val="100000"/>
              </a:lnSpc>
              <a:spcBef>
                <a:spcPts val="0"/>
              </a:spcBef>
              <a:spcAft>
                <a:spcPts val="0"/>
              </a:spcAft>
              <a:buNone/>
            </a:pPr>
            <a:r>
              <a:rPr lang="en" sz="1900"/>
              <a:t>(IST 659)</a:t>
            </a:r>
            <a:endParaRPr sz="1900"/>
          </a:p>
        </p:txBody>
      </p:sp>
      <p:sp>
        <p:nvSpPr>
          <p:cNvPr id="661" name="Google Shape;661;p68"/>
          <p:cNvSpPr txBox="1"/>
          <p:nvPr>
            <p:ph idx="12" type="sldNum"/>
          </p:nvPr>
        </p:nvSpPr>
        <p:spPr>
          <a:xfrm>
            <a:off x="226300" y="4886025"/>
            <a:ext cx="456600" cy="169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662" name="Google Shape;662;p68"/>
          <p:cNvSpPr txBox="1"/>
          <p:nvPr>
            <p:ph idx="1" type="subTitle"/>
          </p:nvPr>
        </p:nvSpPr>
        <p:spPr>
          <a:xfrm>
            <a:off x="449575" y="432575"/>
            <a:ext cx="2277000" cy="16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rgbClr val="FD7F45"/>
                </a:solidFill>
              </a:rPr>
              <a:t>Projects</a:t>
            </a:r>
            <a:r>
              <a:rPr lang="en"/>
              <a:t> </a:t>
            </a:r>
            <a:endParaRPr/>
          </a:p>
        </p:txBody>
      </p:sp>
      <p:sp>
        <p:nvSpPr>
          <p:cNvPr id="663" name="Google Shape;663;p68"/>
          <p:cNvSpPr txBox="1"/>
          <p:nvPr>
            <p:ph idx="5" type="body"/>
          </p:nvPr>
        </p:nvSpPr>
        <p:spPr>
          <a:xfrm>
            <a:off x="449575" y="3121200"/>
            <a:ext cx="2266500" cy="1180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sz="1100"/>
              <a:t>Objective:</a:t>
            </a:r>
            <a:r>
              <a:rPr lang="en" sz="1100"/>
              <a:t> </a:t>
            </a:r>
            <a:endParaRPr sz="1100"/>
          </a:p>
          <a:p>
            <a:pPr indent="0" lvl="0" marL="0" rtl="0" algn="l">
              <a:spcBef>
                <a:spcPts val="0"/>
              </a:spcBef>
              <a:spcAft>
                <a:spcPts val="0"/>
              </a:spcAft>
              <a:buNone/>
            </a:pPr>
            <a:r>
              <a:rPr lang="en" sz="1100"/>
              <a:t>Increase food supply chain transparency</a:t>
            </a:r>
            <a:endParaRPr/>
          </a:p>
        </p:txBody>
      </p:sp>
      <p:sp>
        <p:nvSpPr>
          <p:cNvPr id="664" name="Google Shape;664;p68"/>
          <p:cNvSpPr txBox="1"/>
          <p:nvPr/>
        </p:nvSpPr>
        <p:spPr>
          <a:xfrm>
            <a:off x="3201075" y="237600"/>
            <a:ext cx="5687100" cy="4278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t/>
            </a:r>
            <a:endParaRPr sz="1100">
              <a:solidFill>
                <a:schemeClr val="dk1"/>
              </a:solidFill>
            </a:endParaRPr>
          </a:p>
        </p:txBody>
      </p:sp>
      <p:cxnSp>
        <p:nvCxnSpPr>
          <p:cNvPr id="665" name="Google Shape;665;p68"/>
          <p:cNvCxnSpPr/>
          <p:nvPr/>
        </p:nvCxnSpPr>
        <p:spPr>
          <a:xfrm flipH="1" rot="10800000">
            <a:off x="417475" y="1089950"/>
            <a:ext cx="2341200" cy="22800"/>
          </a:xfrm>
          <a:prstGeom prst="straightConnector1">
            <a:avLst/>
          </a:prstGeom>
          <a:noFill/>
          <a:ln cap="flat" cmpd="sng" w="9525">
            <a:solidFill>
              <a:schemeClr val="dk2"/>
            </a:solidFill>
            <a:prstDash val="solid"/>
            <a:round/>
            <a:headEnd len="med" w="med" type="none"/>
            <a:tailEnd len="med" w="med" type="none"/>
          </a:ln>
        </p:spPr>
      </p:cxnSp>
      <p:pic>
        <p:nvPicPr>
          <p:cNvPr id="666" name="Google Shape;666;p68"/>
          <p:cNvPicPr preferRelativeResize="0"/>
          <p:nvPr/>
        </p:nvPicPr>
        <p:blipFill>
          <a:blip r:embed="rId3">
            <a:alphaModFix/>
          </a:blip>
          <a:stretch>
            <a:fillRect/>
          </a:stretch>
        </p:blipFill>
        <p:spPr>
          <a:xfrm>
            <a:off x="3466525" y="3018525"/>
            <a:ext cx="2645546" cy="1386150"/>
          </a:xfrm>
          <a:prstGeom prst="rect">
            <a:avLst/>
          </a:prstGeom>
          <a:noFill/>
          <a:ln>
            <a:noFill/>
          </a:ln>
        </p:spPr>
      </p:pic>
      <p:sp>
        <p:nvSpPr>
          <p:cNvPr id="667" name="Google Shape;667;p68"/>
          <p:cNvSpPr txBox="1"/>
          <p:nvPr/>
        </p:nvSpPr>
        <p:spPr>
          <a:xfrm>
            <a:off x="3213475" y="230900"/>
            <a:ext cx="5687100" cy="270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Work Sans"/>
                <a:ea typeface="Work Sans"/>
                <a:cs typeface="Work Sans"/>
                <a:sym typeface="Work Sans"/>
              </a:rPr>
              <a:t>Project Summary:</a:t>
            </a:r>
            <a:r>
              <a:rPr b="1" lang="en" sz="1100">
                <a:solidFill>
                  <a:schemeClr val="dk1"/>
                </a:solidFill>
                <a:latin typeface="Work Sans"/>
                <a:ea typeface="Work Sans"/>
                <a:cs typeface="Work Sans"/>
                <a:sym typeface="Work Sans"/>
              </a:rPr>
              <a:t> </a:t>
            </a:r>
            <a:endParaRPr b="1" sz="1100">
              <a:solidFill>
                <a:schemeClr val="dk1"/>
              </a:solidFill>
              <a:latin typeface="Work Sans"/>
              <a:ea typeface="Work Sans"/>
              <a:cs typeface="Work Sans"/>
              <a:sym typeface="Work Sans"/>
            </a:endParaRPr>
          </a:p>
          <a:p>
            <a:pPr indent="0" lvl="0" marL="0" rtl="0" algn="l">
              <a:lnSpc>
                <a:spcPct val="100000"/>
              </a:lnSpc>
              <a:spcBef>
                <a:spcPts val="600"/>
              </a:spcBef>
              <a:spcAft>
                <a:spcPts val="0"/>
              </a:spcAft>
              <a:buNone/>
            </a:pPr>
            <a:r>
              <a:rPr lang="en" sz="1100">
                <a:solidFill>
                  <a:schemeClr val="dk1"/>
                </a:solidFill>
                <a:latin typeface="Work Sans"/>
                <a:ea typeface="Work Sans"/>
                <a:cs typeface="Work Sans"/>
                <a:sym typeface="Work Sans"/>
              </a:rPr>
              <a:t>A Powerapps application for inventory management and </a:t>
            </a:r>
            <a:r>
              <a:rPr lang="en" sz="1100">
                <a:solidFill>
                  <a:schemeClr val="dk1"/>
                </a:solidFill>
                <a:latin typeface="Work Sans"/>
                <a:ea typeface="Work Sans"/>
                <a:cs typeface="Work Sans"/>
                <a:sym typeface="Work Sans"/>
              </a:rPr>
              <a:t>tracking</a:t>
            </a:r>
            <a:r>
              <a:rPr lang="en" sz="1100">
                <a:solidFill>
                  <a:schemeClr val="dk1"/>
                </a:solidFill>
                <a:latin typeface="Work Sans"/>
                <a:ea typeface="Work Sans"/>
                <a:cs typeface="Work Sans"/>
                <a:sym typeface="Work Sans"/>
              </a:rPr>
              <a:t> system. This application increases supply chain transparency by allowing consumers to track product origins and businesses to efficiently manage transactions.</a:t>
            </a:r>
            <a:endParaRPr sz="1100">
              <a:solidFill>
                <a:schemeClr val="dk1"/>
              </a:solidFill>
              <a:latin typeface="Work Sans"/>
              <a:ea typeface="Work Sans"/>
              <a:cs typeface="Work Sans"/>
              <a:sym typeface="Work Sans"/>
            </a:endParaRPr>
          </a:p>
          <a:p>
            <a:pPr indent="0" lvl="0" marL="0" rtl="0" algn="l">
              <a:lnSpc>
                <a:spcPct val="100000"/>
              </a:lnSpc>
              <a:spcBef>
                <a:spcPts val="1200"/>
              </a:spcBef>
              <a:spcAft>
                <a:spcPts val="0"/>
              </a:spcAft>
              <a:buNone/>
            </a:pPr>
            <a:r>
              <a:rPr b="1" lang="en" sz="1200">
                <a:solidFill>
                  <a:schemeClr val="dk1"/>
                </a:solidFill>
                <a:latin typeface="Work Sans"/>
                <a:ea typeface="Work Sans"/>
                <a:cs typeface="Work Sans"/>
                <a:sym typeface="Work Sans"/>
              </a:rPr>
              <a:t>Demonstrated Learning Objectives:</a:t>
            </a:r>
            <a:endParaRPr b="1" sz="1200">
              <a:solidFill>
                <a:schemeClr val="dk1"/>
              </a:solidFill>
              <a:latin typeface="Work Sans"/>
              <a:ea typeface="Work Sans"/>
              <a:cs typeface="Work Sans"/>
              <a:sym typeface="Work Sans"/>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latin typeface="Work Sans"/>
                <a:ea typeface="Work Sans"/>
                <a:cs typeface="Work Sans"/>
                <a:sym typeface="Work Sans"/>
              </a:rPr>
              <a:t>Python and PowerApps were used to collect, store, and access data</a:t>
            </a:r>
            <a:endParaRPr sz="1100">
              <a:solidFill>
                <a:schemeClr val="dk1"/>
              </a:solidFill>
              <a:latin typeface="Work Sans"/>
              <a:ea typeface="Work Sans"/>
              <a:cs typeface="Work Sans"/>
              <a:sym typeface="Work Sans"/>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latin typeface="Work Sans"/>
                <a:ea typeface="Work Sans"/>
                <a:cs typeface="Work Sans"/>
                <a:sym typeface="Work Sans"/>
              </a:rPr>
              <a:t>Actionable Insights provided for farmers and consumers through data visualizations of their inventories and transactions</a:t>
            </a:r>
            <a:endParaRPr sz="1100">
              <a:solidFill>
                <a:schemeClr val="dk1"/>
              </a:solidFill>
              <a:latin typeface="Work Sans"/>
              <a:ea typeface="Work Sans"/>
              <a:cs typeface="Work Sans"/>
              <a:sym typeface="Work Sans"/>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latin typeface="Work Sans"/>
                <a:ea typeface="Work Sans"/>
                <a:cs typeface="Work Sans"/>
                <a:sym typeface="Work Sans"/>
              </a:rPr>
              <a:t>Ethical considerations of data accessibility and data </a:t>
            </a:r>
            <a:r>
              <a:rPr lang="en" sz="1100">
                <a:solidFill>
                  <a:schemeClr val="dk1"/>
                </a:solidFill>
                <a:latin typeface="Work Sans"/>
                <a:ea typeface="Work Sans"/>
                <a:cs typeface="Work Sans"/>
                <a:sym typeface="Work Sans"/>
              </a:rPr>
              <a:t>transparency </a:t>
            </a:r>
            <a:endParaRPr sz="1100">
              <a:solidFill>
                <a:schemeClr val="dk1"/>
              </a:solidFill>
              <a:latin typeface="Work Sans"/>
              <a:ea typeface="Work Sans"/>
              <a:cs typeface="Work Sans"/>
              <a:sym typeface="Work Sans"/>
            </a:endParaRPr>
          </a:p>
        </p:txBody>
      </p:sp>
      <p:pic>
        <p:nvPicPr>
          <p:cNvPr id="668" name="Google Shape;668;p68"/>
          <p:cNvPicPr preferRelativeResize="0"/>
          <p:nvPr/>
        </p:nvPicPr>
        <p:blipFill>
          <a:blip r:embed="rId4">
            <a:alphaModFix/>
          </a:blip>
          <a:stretch>
            <a:fillRect/>
          </a:stretch>
        </p:blipFill>
        <p:spPr>
          <a:xfrm>
            <a:off x="6510659" y="3018525"/>
            <a:ext cx="1949116" cy="1386150"/>
          </a:xfrm>
          <a:prstGeom prst="rect">
            <a:avLst/>
          </a:prstGeom>
          <a:noFill/>
          <a:ln>
            <a:noFill/>
          </a:ln>
        </p:spPr>
      </p:pic>
      <p:sp>
        <p:nvSpPr>
          <p:cNvPr id="669" name="Google Shape;669;p68"/>
          <p:cNvSpPr txBox="1"/>
          <p:nvPr>
            <p:ph idx="2" type="body"/>
          </p:nvPr>
        </p:nvSpPr>
        <p:spPr>
          <a:xfrm>
            <a:off x="1655064" y="4911250"/>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Bryce Anthony</a:t>
            </a:r>
            <a:endParaRPr/>
          </a:p>
        </p:txBody>
      </p:sp>
      <p:sp>
        <p:nvSpPr>
          <p:cNvPr id="670" name="Google Shape;670;p68"/>
          <p:cNvSpPr txBox="1"/>
          <p:nvPr>
            <p:ph idx="3" type="body"/>
          </p:nvPr>
        </p:nvSpPr>
        <p:spPr>
          <a:xfrm>
            <a:off x="4480560" y="4911225"/>
            <a:ext cx="2030100" cy="11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Applied Data Science Portfolio Overview</a:t>
            </a:r>
            <a:endParaRPr/>
          </a:p>
        </p:txBody>
      </p:sp>
      <p:sp>
        <p:nvSpPr>
          <p:cNvPr id="671" name="Google Shape;671;p68"/>
          <p:cNvSpPr txBox="1"/>
          <p:nvPr>
            <p:ph idx="4" type="body"/>
          </p:nvPr>
        </p:nvSpPr>
        <p:spPr>
          <a:xfrm>
            <a:off x="6858000" y="4911225"/>
            <a:ext cx="2030100" cy="1188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December 2024</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rand Style Guides">
  <a:themeElements>
    <a:clrScheme name="Simple Light">
      <a:dk1>
        <a:srgbClr val="000000"/>
      </a:dk1>
      <a:lt1>
        <a:srgbClr val="FFFFFF"/>
      </a:lt1>
      <a:dk2>
        <a:srgbClr val="B8B8B8"/>
      </a:dk2>
      <a:lt2>
        <a:srgbClr val="646464"/>
      </a:lt2>
      <a:accent1>
        <a:srgbClr val="299B5B"/>
      </a:accent1>
      <a:accent2>
        <a:srgbClr val="F3ECE9"/>
      </a:accent2>
      <a:accent3>
        <a:srgbClr val="01B6E1"/>
      </a:accent3>
      <a:accent4>
        <a:srgbClr val="F6F6F6"/>
      </a:accent4>
      <a:accent5>
        <a:srgbClr val="FFCA08"/>
      </a:accent5>
      <a:accent6>
        <a:srgbClr val="BF003D"/>
      </a:accent6>
      <a:hlink>
        <a:srgbClr val="6287C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